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4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8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  <p15:guide id="3" orient="horz" pos="337">
          <p15:clr>
            <a:srgbClr val="9AA0A6"/>
          </p15:clr>
        </p15:guide>
        <p15:guide id="4" orient="horz" pos="2903">
          <p15:clr>
            <a:srgbClr val="9AA0A6"/>
          </p15:clr>
        </p15:guide>
        <p15:guide id="5" pos="452">
          <p15:clr>
            <a:srgbClr val="9AA0A6"/>
          </p15:clr>
        </p15:guide>
        <p15:guide id="6" pos="5308">
          <p15:clr>
            <a:srgbClr val="9AA0A6"/>
          </p15:clr>
        </p15:guide>
        <p15:guide id="7" orient="horz" pos="2779">
          <p15:clr>
            <a:srgbClr val="9AA0A6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pos="337" orient="horz"/>
        <p:guide pos="2903" orient="horz"/>
        <p:guide pos="452"/>
        <p:guide pos="5308"/>
        <p:guide pos="2779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44138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0" name="Google Shape;1830;g914fe5cc52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1" name="Google Shape;1831;g914fe5cc52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0" name="Google Shape;1830;g914fe5cc52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1" name="Google Shape;1831;g914fe5cc52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Google Shape;2070;g9552b1fbfa_0_9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1" name="Google Shape;2071;g9552b1fbfa_0_9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6" name="Google Shape;1836;g914fe5cc52_0_2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7" name="Google Shape;1837;g914fe5cc52_0_2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9" name="Google Shape;1859;g914fe5cc52_0_2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0" name="Google Shape;1860;g914fe5cc52_0_2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5" name="Google Shape;2135;g4f08dede5c9714ac_23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6" name="Google Shape;2136;g4f08dede5c9714ac_23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2" name="Google Shape;1842;g914fe5cc52_0_24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3" name="Google Shape;1843;g914fe5cc52_0_24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2" name="Google Shape;1842;g914fe5cc52_0_24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3" name="Google Shape;1843;g914fe5cc52_0_24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0" name="Google Shape;1970;g9552b1fbfa_0_4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1" name="Google Shape;1971;g9552b1fbfa_0_4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0" name="Google Shape;1970;g9552b1fbfa_0_4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1" name="Google Shape;1971;g9552b1fbfa_0_4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6538" y="483407"/>
            <a:ext cx="552417" cy="264300"/>
          </a:xfrm>
          <a:custGeom>
            <a:avLst/>
            <a:gdLst/>
            <a:ahLst/>
            <a:cxnLst/>
            <a:rect l="l" t="t" r="r" b="b"/>
            <a:pathLst>
              <a:path w="20458" h="9788" extrusionOk="0">
                <a:moveTo>
                  <a:pt x="1" y="1"/>
                </a:moveTo>
                <a:lnTo>
                  <a:pt x="1" y="9788"/>
                </a:lnTo>
                <a:lnTo>
                  <a:pt x="20457" y="9788"/>
                </a:lnTo>
                <a:lnTo>
                  <a:pt x="20457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883183" y="812560"/>
            <a:ext cx="551580" cy="264300"/>
          </a:xfrm>
          <a:custGeom>
            <a:avLst/>
            <a:gdLst/>
            <a:ahLst/>
            <a:cxnLst/>
            <a:rect l="l" t="t" r="r" b="b"/>
            <a:pathLst>
              <a:path w="20427" h="9788" extrusionOk="0">
                <a:moveTo>
                  <a:pt x="1" y="0"/>
                </a:moveTo>
                <a:lnTo>
                  <a:pt x="1" y="9787"/>
                </a:lnTo>
                <a:lnTo>
                  <a:pt x="20427" y="9787"/>
                </a:lnTo>
                <a:lnTo>
                  <a:pt x="20427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264037" y="812541"/>
            <a:ext cx="552390" cy="264300"/>
          </a:xfrm>
          <a:custGeom>
            <a:avLst/>
            <a:gdLst/>
            <a:ahLst/>
            <a:cxnLst/>
            <a:rect l="l" t="t" r="r" b="b"/>
            <a:pathLst>
              <a:path w="20457" h="9788" extrusionOk="0">
                <a:moveTo>
                  <a:pt x="1" y="0"/>
                </a:moveTo>
                <a:lnTo>
                  <a:pt x="1" y="9788"/>
                </a:lnTo>
                <a:lnTo>
                  <a:pt x="20457" y="9788"/>
                </a:lnTo>
                <a:lnTo>
                  <a:pt x="20457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1681273" y="2679753"/>
            <a:ext cx="552390" cy="264300"/>
          </a:xfrm>
          <a:custGeom>
            <a:avLst/>
            <a:gdLst/>
            <a:ahLst/>
            <a:cxnLst/>
            <a:rect l="l" t="t" r="r" b="b"/>
            <a:pathLst>
              <a:path w="20457" h="9788" extrusionOk="0">
                <a:moveTo>
                  <a:pt x="0" y="1"/>
                </a:moveTo>
                <a:lnTo>
                  <a:pt x="0" y="9788"/>
                </a:lnTo>
                <a:lnTo>
                  <a:pt x="20457" y="9788"/>
                </a:lnTo>
                <a:lnTo>
                  <a:pt x="20457" y="1"/>
                </a:lnTo>
                <a:close/>
              </a:path>
            </a:pathLst>
          </a:custGeom>
          <a:solidFill>
            <a:srgbClr val="A7D3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372177" y="2682261"/>
            <a:ext cx="552390" cy="265138"/>
          </a:xfrm>
          <a:custGeom>
            <a:avLst/>
            <a:gdLst/>
            <a:ahLst/>
            <a:cxnLst/>
            <a:rect l="l" t="t" r="r" b="b"/>
            <a:pathLst>
              <a:path w="20457" h="9819" extrusionOk="0">
                <a:moveTo>
                  <a:pt x="0" y="0"/>
                </a:moveTo>
                <a:lnTo>
                  <a:pt x="0" y="9818"/>
                </a:lnTo>
                <a:lnTo>
                  <a:pt x="20456" y="9818"/>
                </a:lnTo>
                <a:lnTo>
                  <a:pt x="20456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8119333" y="2031738"/>
            <a:ext cx="566348" cy="264300"/>
          </a:xfrm>
          <a:custGeom>
            <a:avLst/>
            <a:gdLst/>
            <a:ahLst/>
            <a:cxnLst/>
            <a:rect l="l" t="t" r="r" b="b"/>
            <a:pathLst>
              <a:path w="8360" h="9788" extrusionOk="0">
                <a:moveTo>
                  <a:pt x="1" y="0"/>
                </a:moveTo>
                <a:lnTo>
                  <a:pt x="1" y="9787"/>
                </a:lnTo>
                <a:lnTo>
                  <a:pt x="8360" y="9787"/>
                </a:lnTo>
                <a:lnTo>
                  <a:pt x="83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7492873" y="2365404"/>
            <a:ext cx="552390" cy="265138"/>
          </a:xfrm>
          <a:custGeom>
            <a:avLst/>
            <a:gdLst/>
            <a:ahLst/>
            <a:cxnLst/>
            <a:rect l="l" t="t" r="r" b="b"/>
            <a:pathLst>
              <a:path w="20457" h="9819" extrusionOk="0">
                <a:moveTo>
                  <a:pt x="1" y="1"/>
                </a:moveTo>
                <a:lnTo>
                  <a:pt x="1" y="9819"/>
                </a:lnTo>
                <a:lnTo>
                  <a:pt x="20457" y="9819"/>
                </a:lnTo>
                <a:lnTo>
                  <a:pt x="20457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4938854" y="795302"/>
            <a:ext cx="551580" cy="264300"/>
          </a:xfrm>
          <a:custGeom>
            <a:avLst/>
            <a:gdLst/>
            <a:ahLst/>
            <a:cxnLst/>
            <a:rect l="l" t="t" r="r" b="b"/>
            <a:pathLst>
              <a:path w="20427" h="9788" extrusionOk="0">
                <a:moveTo>
                  <a:pt x="1" y="0"/>
                </a:moveTo>
                <a:lnTo>
                  <a:pt x="1" y="9788"/>
                </a:lnTo>
                <a:lnTo>
                  <a:pt x="20427" y="9788"/>
                </a:lnTo>
                <a:lnTo>
                  <a:pt x="20427" y="0"/>
                </a:lnTo>
                <a:close/>
              </a:path>
            </a:pathLst>
          </a:custGeom>
          <a:solidFill>
            <a:srgbClr val="A7D3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7460240" y="425962"/>
            <a:ext cx="552390" cy="265138"/>
          </a:xfrm>
          <a:custGeom>
            <a:avLst/>
            <a:gdLst/>
            <a:ahLst/>
            <a:cxnLst/>
            <a:rect l="l" t="t" r="r" b="b"/>
            <a:pathLst>
              <a:path w="20457" h="9819" extrusionOk="0">
                <a:moveTo>
                  <a:pt x="1" y="0"/>
                </a:moveTo>
                <a:lnTo>
                  <a:pt x="1" y="9818"/>
                </a:lnTo>
                <a:lnTo>
                  <a:pt x="20457" y="9818"/>
                </a:lnTo>
                <a:lnTo>
                  <a:pt x="20457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6854520" y="608175"/>
            <a:ext cx="552390" cy="264300"/>
          </a:xfrm>
          <a:custGeom>
            <a:avLst/>
            <a:gdLst/>
            <a:ahLst/>
            <a:cxnLst/>
            <a:rect l="l" t="t" r="r" b="b"/>
            <a:pathLst>
              <a:path w="20457" h="9788" extrusionOk="0">
                <a:moveTo>
                  <a:pt x="1" y="0"/>
                </a:moveTo>
                <a:lnTo>
                  <a:pt x="1" y="9787"/>
                </a:lnTo>
                <a:lnTo>
                  <a:pt x="20457" y="9787"/>
                </a:lnTo>
                <a:lnTo>
                  <a:pt x="20457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6954645" y="4129220"/>
            <a:ext cx="552417" cy="265111"/>
          </a:xfrm>
          <a:custGeom>
            <a:avLst/>
            <a:gdLst/>
            <a:ahLst/>
            <a:cxnLst/>
            <a:rect l="l" t="t" r="r" b="b"/>
            <a:pathLst>
              <a:path w="20458" h="9818" extrusionOk="0">
                <a:moveTo>
                  <a:pt x="1" y="0"/>
                </a:moveTo>
                <a:lnTo>
                  <a:pt x="1" y="9818"/>
                </a:lnTo>
                <a:lnTo>
                  <a:pt x="20457" y="9818"/>
                </a:lnTo>
                <a:lnTo>
                  <a:pt x="20457" y="0"/>
                </a:lnTo>
                <a:close/>
              </a:path>
            </a:pathLst>
          </a:custGeom>
          <a:solidFill>
            <a:srgbClr val="A7D3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1412058" y="694340"/>
            <a:ext cx="6426568" cy="3470199"/>
          </a:xfrm>
          <a:custGeom>
            <a:avLst/>
            <a:gdLst/>
            <a:ahLst/>
            <a:cxnLst/>
            <a:rect l="l" t="t" r="r" b="b"/>
            <a:pathLst>
              <a:path w="237999" h="128514" extrusionOk="0">
                <a:moveTo>
                  <a:pt x="234807" y="1"/>
                </a:moveTo>
                <a:lnTo>
                  <a:pt x="122" y="4317"/>
                </a:lnTo>
                <a:lnTo>
                  <a:pt x="1" y="121218"/>
                </a:lnTo>
                <a:lnTo>
                  <a:pt x="237999" y="128513"/>
                </a:lnTo>
                <a:lnTo>
                  <a:pt x="234807" y="1"/>
                </a:lnTo>
                <a:close/>
              </a:path>
            </a:pathLst>
          </a:custGeom>
          <a:solidFill>
            <a:srgbClr val="3534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1501517" y="787094"/>
            <a:ext cx="6227128" cy="3254314"/>
          </a:xfrm>
          <a:custGeom>
            <a:avLst/>
            <a:gdLst/>
            <a:ahLst/>
            <a:cxnLst/>
            <a:rect l="l" t="t" r="r" b="b"/>
            <a:pathLst>
              <a:path w="230613" h="120519" extrusionOk="0">
                <a:moveTo>
                  <a:pt x="227817" y="0"/>
                </a:moveTo>
                <a:lnTo>
                  <a:pt x="487" y="4195"/>
                </a:lnTo>
                <a:lnTo>
                  <a:pt x="1" y="114136"/>
                </a:lnTo>
                <a:lnTo>
                  <a:pt x="230613" y="120519"/>
                </a:lnTo>
                <a:lnTo>
                  <a:pt x="230613" y="120519"/>
                </a:lnTo>
                <a:lnTo>
                  <a:pt x="227817" y="0"/>
                </a:lnTo>
                <a:close/>
              </a:path>
            </a:pathLst>
          </a:custGeom>
          <a:solidFill>
            <a:srgbClr val="C699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1501517" y="787094"/>
            <a:ext cx="6152439" cy="3082794"/>
          </a:xfrm>
          <a:custGeom>
            <a:avLst/>
            <a:gdLst/>
            <a:ahLst/>
            <a:cxnLst/>
            <a:rect l="l" t="t" r="r" b="b"/>
            <a:pathLst>
              <a:path w="227847" h="114167" extrusionOk="0">
                <a:moveTo>
                  <a:pt x="227817" y="0"/>
                </a:moveTo>
                <a:lnTo>
                  <a:pt x="487" y="4195"/>
                </a:lnTo>
                <a:lnTo>
                  <a:pt x="1" y="114136"/>
                </a:lnTo>
                <a:lnTo>
                  <a:pt x="1156" y="114166"/>
                </a:lnTo>
                <a:lnTo>
                  <a:pt x="1612" y="5715"/>
                </a:lnTo>
                <a:lnTo>
                  <a:pt x="227847" y="1520"/>
                </a:lnTo>
                <a:lnTo>
                  <a:pt x="227817" y="0"/>
                </a:lnTo>
                <a:close/>
              </a:path>
            </a:pathLst>
          </a:custGeom>
          <a:solidFill>
            <a:srgbClr val="BF89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3282575" y="1963106"/>
            <a:ext cx="36129" cy="32511"/>
          </a:xfrm>
          <a:custGeom>
            <a:avLst/>
            <a:gdLst/>
            <a:ahLst/>
            <a:cxnLst/>
            <a:rect l="l" t="t" r="r" b="b"/>
            <a:pathLst>
              <a:path w="1338" h="1204" extrusionOk="0">
                <a:moveTo>
                  <a:pt x="739" y="1"/>
                </a:moveTo>
                <a:cubicBezTo>
                  <a:pt x="589" y="1"/>
                  <a:pt x="434" y="58"/>
                  <a:pt x="304" y="188"/>
                </a:cubicBezTo>
                <a:lnTo>
                  <a:pt x="213" y="248"/>
                </a:lnTo>
                <a:cubicBezTo>
                  <a:pt x="0" y="461"/>
                  <a:pt x="0" y="765"/>
                  <a:pt x="213" y="947"/>
                </a:cubicBezTo>
                <a:lnTo>
                  <a:pt x="304" y="1039"/>
                </a:lnTo>
                <a:cubicBezTo>
                  <a:pt x="428" y="1142"/>
                  <a:pt x="580" y="1203"/>
                  <a:pt x="741" y="1203"/>
                </a:cubicBezTo>
                <a:cubicBezTo>
                  <a:pt x="817" y="1203"/>
                  <a:pt x="895" y="1189"/>
                  <a:pt x="973" y="1160"/>
                </a:cubicBezTo>
                <a:cubicBezTo>
                  <a:pt x="1186" y="1069"/>
                  <a:pt x="1338" y="856"/>
                  <a:pt x="1338" y="613"/>
                </a:cubicBezTo>
                <a:cubicBezTo>
                  <a:pt x="1338" y="245"/>
                  <a:pt x="1049" y="1"/>
                  <a:pt x="739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3488577" y="1823449"/>
            <a:ext cx="34617" cy="24329"/>
          </a:xfrm>
          <a:custGeom>
            <a:avLst/>
            <a:gdLst/>
            <a:ahLst/>
            <a:cxnLst/>
            <a:rect l="l" t="t" r="r" b="b"/>
            <a:pathLst>
              <a:path w="1282" h="901" extrusionOk="0">
                <a:moveTo>
                  <a:pt x="841" y="1"/>
                </a:moveTo>
                <a:cubicBezTo>
                  <a:pt x="815" y="1"/>
                  <a:pt x="789" y="4"/>
                  <a:pt x="761" y="10"/>
                </a:cubicBezTo>
                <a:lnTo>
                  <a:pt x="305" y="101"/>
                </a:lnTo>
                <a:cubicBezTo>
                  <a:pt x="1" y="253"/>
                  <a:pt x="1" y="648"/>
                  <a:pt x="305" y="800"/>
                </a:cubicBezTo>
                <a:lnTo>
                  <a:pt x="761" y="891"/>
                </a:lnTo>
                <a:cubicBezTo>
                  <a:pt x="789" y="898"/>
                  <a:pt x="815" y="901"/>
                  <a:pt x="841" y="901"/>
                </a:cubicBezTo>
                <a:cubicBezTo>
                  <a:pt x="1281" y="901"/>
                  <a:pt x="1281" y="1"/>
                  <a:pt x="841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3459036" y="2146264"/>
            <a:ext cx="27921" cy="20549"/>
          </a:xfrm>
          <a:custGeom>
            <a:avLst/>
            <a:gdLst/>
            <a:ahLst/>
            <a:cxnLst/>
            <a:rect l="l" t="t" r="r" b="b"/>
            <a:pathLst>
              <a:path w="1034" h="761" extrusionOk="0">
                <a:moveTo>
                  <a:pt x="517" y="0"/>
                </a:moveTo>
                <a:cubicBezTo>
                  <a:pt x="1" y="0"/>
                  <a:pt x="1" y="760"/>
                  <a:pt x="517" y="760"/>
                </a:cubicBezTo>
                <a:cubicBezTo>
                  <a:pt x="1034" y="760"/>
                  <a:pt x="1034" y="0"/>
                  <a:pt x="517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3565723" y="2488521"/>
            <a:ext cx="24653" cy="18902"/>
          </a:xfrm>
          <a:custGeom>
            <a:avLst/>
            <a:gdLst/>
            <a:ahLst/>
            <a:cxnLst/>
            <a:rect l="l" t="t" r="r" b="b"/>
            <a:pathLst>
              <a:path w="913" h="700" extrusionOk="0">
                <a:moveTo>
                  <a:pt x="457" y="0"/>
                </a:moveTo>
                <a:cubicBezTo>
                  <a:pt x="1" y="0"/>
                  <a:pt x="1" y="699"/>
                  <a:pt x="457" y="699"/>
                </a:cubicBezTo>
                <a:cubicBezTo>
                  <a:pt x="913" y="699"/>
                  <a:pt x="913" y="0"/>
                  <a:pt x="457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3761086" y="2489331"/>
            <a:ext cx="41044" cy="30405"/>
          </a:xfrm>
          <a:custGeom>
            <a:avLst/>
            <a:gdLst/>
            <a:ahLst/>
            <a:cxnLst/>
            <a:rect l="l" t="t" r="r" b="b"/>
            <a:pathLst>
              <a:path w="1520" h="1126" extrusionOk="0">
                <a:moveTo>
                  <a:pt x="760" y="1"/>
                </a:moveTo>
                <a:cubicBezTo>
                  <a:pt x="0" y="1"/>
                  <a:pt x="0" y="1125"/>
                  <a:pt x="760" y="1125"/>
                </a:cubicBezTo>
                <a:cubicBezTo>
                  <a:pt x="1520" y="1125"/>
                  <a:pt x="1520" y="1"/>
                  <a:pt x="760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3880896" y="2307955"/>
            <a:ext cx="32862" cy="11503"/>
          </a:xfrm>
          <a:custGeom>
            <a:avLst/>
            <a:gdLst/>
            <a:ahLst/>
            <a:cxnLst/>
            <a:rect l="l" t="t" r="r" b="b"/>
            <a:pathLst>
              <a:path w="1217" h="426" extrusionOk="0">
                <a:moveTo>
                  <a:pt x="943" y="0"/>
                </a:moveTo>
                <a:lnTo>
                  <a:pt x="943" y="31"/>
                </a:lnTo>
                <a:lnTo>
                  <a:pt x="214" y="31"/>
                </a:lnTo>
                <a:cubicBezTo>
                  <a:pt x="1" y="92"/>
                  <a:pt x="1" y="365"/>
                  <a:pt x="214" y="426"/>
                </a:cubicBezTo>
                <a:lnTo>
                  <a:pt x="943" y="426"/>
                </a:lnTo>
                <a:cubicBezTo>
                  <a:pt x="1217" y="426"/>
                  <a:pt x="1217" y="0"/>
                  <a:pt x="943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3797999" y="2122259"/>
            <a:ext cx="18929" cy="20738"/>
          </a:xfrm>
          <a:custGeom>
            <a:avLst/>
            <a:gdLst/>
            <a:ahLst/>
            <a:cxnLst/>
            <a:rect l="l" t="t" r="r" b="b"/>
            <a:pathLst>
              <a:path w="701" h="768" extrusionOk="0">
                <a:moveTo>
                  <a:pt x="350" y="0"/>
                </a:moveTo>
                <a:cubicBezTo>
                  <a:pt x="252" y="0"/>
                  <a:pt x="153" y="54"/>
                  <a:pt x="92" y="160"/>
                </a:cubicBezTo>
                <a:lnTo>
                  <a:pt x="62" y="190"/>
                </a:lnTo>
                <a:cubicBezTo>
                  <a:pt x="1" y="312"/>
                  <a:pt x="1" y="433"/>
                  <a:pt x="62" y="525"/>
                </a:cubicBezTo>
                <a:lnTo>
                  <a:pt x="153" y="677"/>
                </a:lnTo>
                <a:cubicBezTo>
                  <a:pt x="199" y="737"/>
                  <a:pt x="274" y="768"/>
                  <a:pt x="350" y="768"/>
                </a:cubicBezTo>
                <a:cubicBezTo>
                  <a:pt x="426" y="768"/>
                  <a:pt x="502" y="737"/>
                  <a:pt x="548" y="677"/>
                </a:cubicBezTo>
                <a:lnTo>
                  <a:pt x="639" y="525"/>
                </a:lnTo>
                <a:cubicBezTo>
                  <a:pt x="700" y="433"/>
                  <a:pt x="700" y="312"/>
                  <a:pt x="639" y="190"/>
                </a:cubicBezTo>
                <a:lnTo>
                  <a:pt x="609" y="160"/>
                </a:lnTo>
                <a:cubicBezTo>
                  <a:pt x="548" y="54"/>
                  <a:pt x="449" y="0"/>
                  <a:pt x="350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>
            <a:off x="4027007" y="2164302"/>
            <a:ext cx="33672" cy="24653"/>
          </a:xfrm>
          <a:custGeom>
            <a:avLst/>
            <a:gdLst/>
            <a:ahLst/>
            <a:cxnLst/>
            <a:rect l="l" t="t" r="r" b="b"/>
            <a:pathLst>
              <a:path w="1247" h="913" extrusionOk="0">
                <a:moveTo>
                  <a:pt x="667" y="0"/>
                </a:moveTo>
                <a:cubicBezTo>
                  <a:pt x="658" y="0"/>
                  <a:pt x="648" y="1"/>
                  <a:pt x="639" y="1"/>
                </a:cubicBezTo>
                <a:cubicBezTo>
                  <a:pt x="0" y="1"/>
                  <a:pt x="0" y="913"/>
                  <a:pt x="639" y="913"/>
                </a:cubicBezTo>
                <a:cubicBezTo>
                  <a:pt x="1237" y="913"/>
                  <a:pt x="1246" y="0"/>
                  <a:pt x="667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3940815" y="1876536"/>
            <a:ext cx="25490" cy="22412"/>
          </a:xfrm>
          <a:custGeom>
            <a:avLst/>
            <a:gdLst/>
            <a:ahLst/>
            <a:cxnLst/>
            <a:rect l="l" t="t" r="r" b="b"/>
            <a:pathLst>
              <a:path w="944" h="830" extrusionOk="0">
                <a:moveTo>
                  <a:pt x="429" y="0"/>
                </a:moveTo>
                <a:cubicBezTo>
                  <a:pt x="215" y="0"/>
                  <a:pt x="1" y="165"/>
                  <a:pt x="1" y="415"/>
                </a:cubicBezTo>
                <a:cubicBezTo>
                  <a:pt x="1" y="665"/>
                  <a:pt x="215" y="830"/>
                  <a:pt x="429" y="830"/>
                </a:cubicBezTo>
                <a:cubicBezTo>
                  <a:pt x="526" y="830"/>
                  <a:pt x="624" y="795"/>
                  <a:pt x="700" y="719"/>
                </a:cubicBezTo>
                <a:lnTo>
                  <a:pt x="852" y="597"/>
                </a:lnTo>
                <a:cubicBezTo>
                  <a:pt x="943" y="506"/>
                  <a:pt x="943" y="324"/>
                  <a:pt x="852" y="232"/>
                </a:cubicBezTo>
                <a:lnTo>
                  <a:pt x="700" y="111"/>
                </a:lnTo>
                <a:cubicBezTo>
                  <a:pt x="624" y="35"/>
                  <a:pt x="526" y="0"/>
                  <a:pt x="429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3905523" y="1668563"/>
            <a:ext cx="24437" cy="17309"/>
          </a:xfrm>
          <a:custGeom>
            <a:avLst/>
            <a:gdLst/>
            <a:ahLst/>
            <a:cxnLst/>
            <a:rect l="l" t="t" r="r" b="b"/>
            <a:pathLst>
              <a:path w="905" h="641" extrusionOk="0">
                <a:moveTo>
                  <a:pt x="542" y="0"/>
                </a:moveTo>
                <a:cubicBezTo>
                  <a:pt x="534" y="0"/>
                  <a:pt x="526" y="1"/>
                  <a:pt x="518" y="1"/>
                </a:cubicBezTo>
                <a:lnTo>
                  <a:pt x="518" y="32"/>
                </a:lnTo>
                <a:lnTo>
                  <a:pt x="335" y="32"/>
                </a:lnTo>
                <a:cubicBezTo>
                  <a:pt x="183" y="32"/>
                  <a:pt x="62" y="123"/>
                  <a:pt x="31" y="244"/>
                </a:cubicBezTo>
                <a:cubicBezTo>
                  <a:pt x="1" y="305"/>
                  <a:pt x="1" y="366"/>
                  <a:pt x="31" y="396"/>
                </a:cubicBezTo>
                <a:cubicBezTo>
                  <a:pt x="62" y="548"/>
                  <a:pt x="183" y="640"/>
                  <a:pt x="335" y="640"/>
                </a:cubicBezTo>
                <a:lnTo>
                  <a:pt x="518" y="640"/>
                </a:lnTo>
                <a:cubicBezTo>
                  <a:pt x="526" y="640"/>
                  <a:pt x="534" y="640"/>
                  <a:pt x="542" y="640"/>
                </a:cubicBezTo>
                <a:cubicBezTo>
                  <a:pt x="904" y="640"/>
                  <a:pt x="904" y="0"/>
                  <a:pt x="542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3681456" y="1710444"/>
            <a:ext cx="16445" cy="13150"/>
          </a:xfrm>
          <a:custGeom>
            <a:avLst/>
            <a:gdLst/>
            <a:ahLst/>
            <a:cxnLst/>
            <a:rect l="l" t="t" r="r" b="b"/>
            <a:pathLst>
              <a:path w="609" h="487" extrusionOk="0">
                <a:moveTo>
                  <a:pt x="305" y="0"/>
                </a:moveTo>
                <a:cubicBezTo>
                  <a:pt x="1" y="31"/>
                  <a:pt x="1" y="456"/>
                  <a:pt x="305" y="487"/>
                </a:cubicBezTo>
                <a:cubicBezTo>
                  <a:pt x="609" y="456"/>
                  <a:pt x="609" y="31"/>
                  <a:pt x="30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3559999" y="1455594"/>
            <a:ext cx="47632" cy="43933"/>
          </a:xfrm>
          <a:custGeom>
            <a:avLst/>
            <a:gdLst/>
            <a:ahLst/>
            <a:cxnLst/>
            <a:rect l="l" t="t" r="r" b="b"/>
            <a:pathLst>
              <a:path w="1764" h="1627" extrusionOk="0">
                <a:moveTo>
                  <a:pt x="897" y="1"/>
                </a:moveTo>
                <a:cubicBezTo>
                  <a:pt x="714" y="1"/>
                  <a:pt x="532" y="107"/>
                  <a:pt x="456" y="320"/>
                </a:cubicBezTo>
                <a:cubicBezTo>
                  <a:pt x="456" y="380"/>
                  <a:pt x="426" y="441"/>
                  <a:pt x="426" y="501"/>
                </a:cubicBezTo>
                <a:lnTo>
                  <a:pt x="426" y="501"/>
                </a:lnTo>
                <a:cubicBezTo>
                  <a:pt x="426" y="471"/>
                  <a:pt x="433" y="456"/>
                  <a:pt x="437" y="456"/>
                </a:cubicBezTo>
                <a:lnTo>
                  <a:pt x="437" y="456"/>
                </a:lnTo>
                <a:cubicBezTo>
                  <a:pt x="441" y="456"/>
                  <a:pt x="441" y="472"/>
                  <a:pt x="426" y="502"/>
                </a:cubicBezTo>
                <a:cubicBezTo>
                  <a:pt x="0" y="897"/>
                  <a:pt x="304" y="1627"/>
                  <a:pt x="882" y="1627"/>
                </a:cubicBezTo>
                <a:cubicBezTo>
                  <a:pt x="1459" y="1627"/>
                  <a:pt x="1763" y="897"/>
                  <a:pt x="1338" y="502"/>
                </a:cubicBezTo>
                <a:lnTo>
                  <a:pt x="1348" y="492"/>
                </a:lnTo>
                <a:lnTo>
                  <a:pt x="1348" y="492"/>
                </a:lnTo>
                <a:cubicBezTo>
                  <a:pt x="1357" y="509"/>
                  <a:pt x="1368" y="525"/>
                  <a:pt x="1372" y="525"/>
                </a:cubicBezTo>
                <a:cubicBezTo>
                  <a:pt x="1374" y="525"/>
                  <a:pt x="1374" y="519"/>
                  <a:pt x="1368" y="502"/>
                </a:cubicBezTo>
                <a:cubicBezTo>
                  <a:pt x="1368" y="493"/>
                  <a:pt x="1367" y="483"/>
                  <a:pt x="1366" y="474"/>
                </a:cubicBezTo>
                <a:lnTo>
                  <a:pt x="1366" y="474"/>
                </a:lnTo>
                <a:lnTo>
                  <a:pt x="1368" y="472"/>
                </a:lnTo>
                <a:cubicBezTo>
                  <a:pt x="1367" y="471"/>
                  <a:pt x="1366" y="470"/>
                  <a:pt x="1365" y="469"/>
                </a:cubicBezTo>
                <a:lnTo>
                  <a:pt x="1365" y="469"/>
                </a:lnTo>
                <a:cubicBezTo>
                  <a:pt x="1358" y="419"/>
                  <a:pt x="1338" y="370"/>
                  <a:pt x="1338" y="320"/>
                </a:cubicBezTo>
                <a:cubicBezTo>
                  <a:pt x="1262" y="107"/>
                  <a:pt x="1079" y="1"/>
                  <a:pt x="897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3752877" y="1316478"/>
            <a:ext cx="17255" cy="13987"/>
          </a:xfrm>
          <a:custGeom>
            <a:avLst/>
            <a:gdLst/>
            <a:ahLst/>
            <a:cxnLst/>
            <a:rect l="l" t="t" r="r" b="b"/>
            <a:pathLst>
              <a:path w="639" h="518" extrusionOk="0">
                <a:moveTo>
                  <a:pt x="335" y="1"/>
                </a:moveTo>
                <a:cubicBezTo>
                  <a:pt x="0" y="31"/>
                  <a:pt x="0" y="487"/>
                  <a:pt x="335" y="517"/>
                </a:cubicBezTo>
                <a:cubicBezTo>
                  <a:pt x="638" y="487"/>
                  <a:pt x="638" y="31"/>
                  <a:pt x="335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3782418" y="1500203"/>
            <a:ext cx="24302" cy="13393"/>
          </a:xfrm>
          <a:custGeom>
            <a:avLst/>
            <a:gdLst/>
            <a:ahLst/>
            <a:cxnLst/>
            <a:rect l="l" t="t" r="r" b="b"/>
            <a:pathLst>
              <a:path w="900" h="496" extrusionOk="0">
                <a:moveTo>
                  <a:pt x="676" y="1"/>
                </a:moveTo>
                <a:cubicBezTo>
                  <a:pt x="664" y="1"/>
                  <a:pt x="652" y="2"/>
                  <a:pt x="639" y="5"/>
                </a:cubicBezTo>
                <a:lnTo>
                  <a:pt x="152" y="96"/>
                </a:lnTo>
                <a:cubicBezTo>
                  <a:pt x="0" y="157"/>
                  <a:pt x="0" y="370"/>
                  <a:pt x="152" y="400"/>
                </a:cubicBezTo>
                <a:lnTo>
                  <a:pt x="639" y="491"/>
                </a:lnTo>
                <a:cubicBezTo>
                  <a:pt x="652" y="494"/>
                  <a:pt x="664" y="496"/>
                  <a:pt x="676" y="496"/>
                </a:cubicBezTo>
                <a:cubicBezTo>
                  <a:pt x="900" y="496"/>
                  <a:pt x="900" y="1"/>
                  <a:pt x="676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3216905" y="1611588"/>
            <a:ext cx="22385" cy="14554"/>
          </a:xfrm>
          <a:custGeom>
            <a:avLst/>
            <a:gdLst/>
            <a:ahLst/>
            <a:cxnLst/>
            <a:rect l="l" t="t" r="r" b="b"/>
            <a:pathLst>
              <a:path w="829" h="539" extrusionOk="0">
                <a:moveTo>
                  <a:pt x="517" y="0"/>
                </a:moveTo>
                <a:cubicBezTo>
                  <a:pt x="490" y="0"/>
                  <a:pt x="459" y="5"/>
                  <a:pt x="426" y="14"/>
                </a:cubicBezTo>
                <a:lnTo>
                  <a:pt x="183" y="44"/>
                </a:lnTo>
                <a:cubicBezTo>
                  <a:pt x="1" y="135"/>
                  <a:pt x="1" y="409"/>
                  <a:pt x="183" y="470"/>
                </a:cubicBezTo>
                <a:lnTo>
                  <a:pt x="426" y="531"/>
                </a:lnTo>
                <a:cubicBezTo>
                  <a:pt x="451" y="536"/>
                  <a:pt x="475" y="539"/>
                  <a:pt x="497" y="539"/>
                </a:cubicBezTo>
                <a:cubicBezTo>
                  <a:pt x="821" y="539"/>
                  <a:pt x="828" y="0"/>
                  <a:pt x="517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3036339" y="1476251"/>
            <a:ext cx="26435" cy="22034"/>
          </a:xfrm>
          <a:custGeom>
            <a:avLst/>
            <a:gdLst/>
            <a:ahLst/>
            <a:cxnLst/>
            <a:rect l="l" t="t" r="r" b="b"/>
            <a:pathLst>
              <a:path w="979" h="816" extrusionOk="0">
                <a:moveTo>
                  <a:pt x="592" y="1"/>
                </a:moveTo>
                <a:cubicBezTo>
                  <a:pt x="569" y="1"/>
                  <a:pt x="544" y="4"/>
                  <a:pt x="517" y="11"/>
                </a:cubicBezTo>
                <a:lnTo>
                  <a:pt x="274" y="71"/>
                </a:lnTo>
                <a:cubicBezTo>
                  <a:pt x="1" y="193"/>
                  <a:pt x="1" y="619"/>
                  <a:pt x="274" y="771"/>
                </a:cubicBezTo>
                <a:lnTo>
                  <a:pt x="517" y="801"/>
                </a:lnTo>
                <a:cubicBezTo>
                  <a:pt x="550" y="811"/>
                  <a:pt x="580" y="816"/>
                  <a:pt x="609" y="816"/>
                </a:cubicBezTo>
                <a:cubicBezTo>
                  <a:pt x="979" y="816"/>
                  <a:pt x="973" y="1"/>
                  <a:pt x="592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>
            <a:off x="2947690" y="1929839"/>
            <a:ext cx="23033" cy="20468"/>
          </a:xfrm>
          <a:custGeom>
            <a:avLst/>
            <a:gdLst/>
            <a:ahLst/>
            <a:cxnLst/>
            <a:rect l="l" t="t" r="r" b="b"/>
            <a:pathLst>
              <a:path w="853" h="758" extrusionOk="0">
                <a:moveTo>
                  <a:pt x="474" y="1"/>
                </a:moveTo>
                <a:cubicBezTo>
                  <a:pt x="384" y="1"/>
                  <a:pt x="291" y="35"/>
                  <a:pt x="214" y="113"/>
                </a:cubicBezTo>
                <a:lnTo>
                  <a:pt x="92" y="234"/>
                </a:lnTo>
                <a:cubicBezTo>
                  <a:pt x="1" y="295"/>
                  <a:pt x="1" y="447"/>
                  <a:pt x="92" y="538"/>
                </a:cubicBezTo>
                <a:lnTo>
                  <a:pt x="214" y="660"/>
                </a:lnTo>
                <a:cubicBezTo>
                  <a:pt x="291" y="727"/>
                  <a:pt x="383" y="758"/>
                  <a:pt x="473" y="758"/>
                </a:cubicBezTo>
                <a:cubicBezTo>
                  <a:pt x="668" y="758"/>
                  <a:pt x="852" y="615"/>
                  <a:pt x="852" y="386"/>
                </a:cubicBezTo>
                <a:cubicBezTo>
                  <a:pt x="852" y="158"/>
                  <a:pt x="668" y="1"/>
                  <a:pt x="474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3077383" y="2108326"/>
            <a:ext cx="22493" cy="17768"/>
          </a:xfrm>
          <a:custGeom>
            <a:avLst/>
            <a:gdLst/>
            <a:ahLst/>
            <a:cxnLst/>
            <a:rect l="l" t="t" r="r" b="b"/>
            <a:pathLst>
              <a:path w="833" h="658" extrusionOk="0">
                <a:moveTo>
                  <a:pt x="514" y="0"/>
                </a:moveTo>
                <a:cubicBezTo>
                  <a:pt x="496" y="0"/>
                  <a:pt x="477" y="3"/>
                  <a:pt x="456" y="7"/>
                </a:cubicBezTo>
                <a:lnTo>
                  <a:pt x="244" y="98"/>
                </a:lnTo>
                <a:cubicBezTo>
                  <a:pt x="1" y="159"/>
                  <a:pt x="1" y="494"/>
                  <a:pt x="244" y="585"/>
                </a:cubicBezTo>
                <a:lnTo>
                  <a:pt x="456" y="646"/>
                </a:lnTo>
                <a:cubicBezTo>
                  <a:pt x="483" y="654"/>
                  <a:pt x="508" y="657"/>
                  <a:pt x="530" y="657"/>
                </a:cubicBezTo>
                <a:cubicBezTo>
                  <a:pt x="832" y="657"/>
                  <a:pt x="827" y="0"/>
                  <a:pt x="514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/>
          <p:nvPr/>
        </p:nvSpPr>
        <p:spPr>
          <a:xfrm>
            <a:off x="3205429" y="2449124"/>
            <a:ext cx="23006" cy="18902"/>
          </a:xfrm>
          <a:custGeom>
            <a:avLst/>
            <a:gdLst/>
            <a:ahLst/>
            <a:cxnLst/>
            <a:rect l="l" t="t" r="r" b="b"/>
            <a:pathLst>
              <a:path w="852" h="700" extrusionOk="0">
                <a:moveTo>
                  <a:pt x="426" y="0"/>
                </a:moveTo>
                <a:cubicBezTo>
                  <a:pt x="0" y="31"/>
                  <a:pt x="0" y="669"/>
                  <a:pt x="426" y="699"/>
                </a:cubicBezTo>
                <a:cubicBezTo>
                  <a:pt x="851" y="669"/>
                  <a:pt x="851" y="31"/>
                  <a:pt x="426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2"/>
          <p:cNvSpPr/>
          <p:nvPr/>
        </p:nvSpPr>
        <p:spPr>
          <a:xfrm>
            <a:off x="3549333" y="2023646"/>
            <a:ext cx="26219" cy="17093"/>
          </a:xfrm>
          <a:custGeom>
            <a:avLst/>
            <a:gdLst/>
            <a:ahLst/>
            <a:cxnLst/>
            <a:rect l="l" t="t" r="r" b="b"/>
            <a:pathLst>
              <a:path w="971" h="633" extrusionOk="0">
                <a:moveTo>
                  <a:pt x="583" y="1"/>
                </a:moveTo>
                <a:cubicBezTo>
                  <a:pt x="553" y="1"/>
                  <a:pt x="521" y="4"/>
                  <a:pt x="486" y="12"/>
                </a:cubicBezTo>
                <a:lnTo>
                  <a:pt x="274" y="43"/>
                </a:lnTo>
                <a:cubicBezTo>
                  <a:pt x="0" y="134"/>
                  <a:pt x="0" y="499"/>
                  <a:pt x="274" y="560"/>
                </a:cubicBezTo>
                <a:lnTo>
                  <a:pt x="486" y="620"/>
                </a:lnTo>
                <a:cubicBezTo>
                  <a:pt x="521" y="629"/>
                  <a:pt x="553" y="632"/>
                  <a:pt x="583" y="632"/>
                </a:cubicBezTo>
                <a:cubicBezTo>
                  <a:pt x="971" y="632"/>
                  <a:pt x="971" y="1"/>
                  <a:pt x="583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"/>
          <p:cNvSpPr/>
          <p:nvPr/>
        </p:nvSpPr>
        <p:spPr>
          <a:xfrm>
            <a:off x="3656020" y="1891658"/>
            <a:ext cx="32160" cy="18578"/>
          </a:xfrm>
          <a:custGeom>
            <a:avLst/>
            <a:gdLst/>
            <a:ahLst/>
            <a:cxnLst/>
            <a:rect l="l" t="t" r="r" b="b"/>
            <a:pathLst>
              <a:path w="1191" h="688" extrusionOk="0">
                <a:moveTo>
                  <a:pt x="746" y="0"/>
                </a:moveTo>
                <a:cubicBezTo>
                  <a:pt x="722" y="0"/>
                  <a:pt x="696" y="2"/>
                  <a:pt x="669" y="7"/>
                </a:cubicBezTo>
                <a:lnTo>
                  <a:pt x="213" y="128"/>
                </a:lnTo>
                <a:cubicBezTo>
                  <a:pt x="0" y="189"/>
                  <a:pt x="0" y="493"/>
                  <a:pt x="213" y="554"/>
                </a:cubicBezTo>
                <a:lnTo>
                  <a:pt x="669" y="676"/>
                </a:lnTo>
                <a:cubicBezTo>
                  <a:pt x="705" y="683"/>
                  <a:pt x="738" y="687"/>
                  <a:pt x="769" y="687"/>
                </a:cubicBezTo>
                <a:cubicBezTo>
                  <a:pt x="1191" y="687"/>
                  <a:pt x="1183" y="0"/>
                  <a:pt x="746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2"/>
          <p:cNvSpPr/>
          <p:nvPr/>
        </p:nvSpPr>
        <p:spPr>
          <a:xfrm>
            <a:off x="3607604" y="2240638"/>
            <a:ext cx="19712" cy="16445"/>
          </a:xfrm>
          <a:custGeom>
            <a:avLst/>
            <a:gdLst/>
            <a:ahLst/>
            <a:cxnLst/>
            <a:rect l="l" t="t" r="r" b="b"/>
            <a:pathLst>
              <a:path w="730" h="609" extrusionOk="0">
                <a:moveTo>
                  <a:pt x="365" y="1"/>
                </a:moveTo>
                <a:cubicBezTo>
                  <a:pt x="0" y="31"/>
                  <a:pt x="0" y="578"/>
                  <a:pt x="365" y="609"/>
                </a:cubicBezTo>
                <a:cubicBezTo>
                  <a:pt x="730" y="578"/>
                  <a:pt x="730" y="31"/>
                  <a:pt x="365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2"/>
          <p:cNvSpPr/>
          <p:nvPr/>
        </p:nvSpPr>
        <p:spPr>
          <a:xfrm>
            <a:off x="3240721" y="1728185"/>
            <a:ext cx="26894" cy="17066"/>
          </a:xfrm>
          <a:custGeom>
            <a:avLst/>
            <a:gdLst/>
            <a:ahLst/>
            <a:cxnLst/>
            <a:rect l="l" t="t" r="r" b="b"/>
            <a:pathLst>
              <a:path w="996" h="632" extrusionOk="0">
                <a:moveTo>
                  <a:pt x="589" y="0"/>
                </a:moveTo>
                <a:cubicBezTo>
                  <a:pt x="557" y="0"/>
                  <a:pt x="523" y="4"/>
                  <a:pt x="487" y="12"/>
                </a:cubicBezTo>
                <a:lnTo>
                  <a:pt x="274" y="73"/>
                </a:lnTo>
                <a:cubicBezTo>
                  <a:pt x="0" y="134"/>
                  <a:pt x="0" y="498"/>
                  <a:pt x="274" y="590"/>
                </a:cubicBezTo>
                <a:lnTo>
                  <a:pt x="487" y="620"/>
                </a:lnTo>
                <a:cubicBezTo>
                  <a:pt x="521" y="628"/>
                  <a:pt x="554" y="632"/>
                  <a:pt x="584" y="632"/>
                </a:cubicBezTo>
                <a:cubicBezTo>
                  <a:pt x="975" y="632"/>
                  <a:pt x="996" y="0"/>
                  <a:pt x="589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2"/>
          <p:cNvSpPr/>
          <p:nvPr/>
        </p:nvSpPr>
        <p:spPr>
          <a:xfrm>
            <a:off x="3410621" y="1492939"/>
            <a:ext cx="19712" cy="15634"/>
          </a:xfrm>
          <a:custGeom>
            <a:avLst/>
            <a:gdLst/>
            <a:ahLst/>
            <a:cxnLst/>
            <a:rect l="l" t="t" r="r" b="b"/>
            <a:pathLst>
              <a:path w="730" h="579" extrusionOk="0">
                <a:moveTo>
                  <a:pt x="365" y="1"/>
                </a:moveTo>
                <a:cubicBezTo>
                  <a:pt x="0" y="1"/>
                  <a:pt x="0" y="578"/>
                  <a:pt x="365" y="578"/>
                </a:cubicBezTo>
                <a:cubicBezTo>
                  <a:pt x="730" y="578"/>
                  <a:pt x="730" y="1"/>
                  <a:pt x="365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2"/>
          <p:cNvSpPr/>
          <p:nvPr/>
        </p:nvSpPr>
        <p:spPr>
          <a:xfrm>
            <a:off x="3104466" y="1238494"/>
            <a:ext cx="15634" cy="11530"/>
          </a:xfrm>
          <a:custGeom>
            <a:avLst/>
            <a:gdLst/>
            <a:ahLst/>
            <a:cxnLst/>
            <a:rect l="l" t="t" r="r" b="b"/>
            <a:pathLst>
              <a:path w="579" h="427" extrusionOk="0">
                <a:moveTo>
                  <a:pt x="274" y="1"/>
                </a:moveTo>
                <a:cubicBezTo>
                  <a:pt x="1" y="1"/>
                  <a:pt x="1" y="426"/>
                  <a:pt x="274" y="426"/>
                </a:cubicBezTo>
                <a:cubicBezTo>
                  <a:pt x="578" y="426"/>
                  <a:pt x="578" y="1"/>
                  <a:pt x="274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"/>
          <p:cNvSpPr/>
          <p:nvPr/>
        </p:nvSpPr>
        <p:spPr>
          <a:xfrm>
            <a:off x="3325401" y="1124463"/>
            <a:ext cx="38452" cy="22709"/>
          </a:xfrm>
          <a:custGeom>
            <a:avLst/>
            <a:gdLst/>
            <a:ahLst/>
            <a:cxnLst/>
            <a:rect l="l" t="t" r="r" b="b"/>
            <a:pathLst>
              <a:path w="1424" h="841" extrusionOk="0">
                <a:moveTo>
                  <a:pt x="776" y="1"/>
                </a:moveTo>
                <a:cubicBezTo>
                  <a:pt x="453" y="1"/>
                  <a:pt x="1" y="474"/>
                  <a:pt x="360" y="698"/>
                </a:cubicBezTo>
                <a:lnTo>
                  <a:pt x="390" y="698"/>
                </a:lnTo>
                <a:cubicBezTo>
                  <a:pt x="523" y="793"/>
                  <a:pt x="680" y="841"/>
                  <a:pt x="845" y="841"/>
                </a:cubicBezTo>
                <a:cubicBezTo>
                  <a:pt x="945" y="841"/>
                  <a:pt x="1047" y="823"/>
                  <a:pt x="1150" y="789"/>
                </a:cubicBezTo>
                <a:cubicBezTo>
                  <a:pt x="1332" y="728"/>
                  <a:pt x="1424" y="455"/>
                  <a:pt x="1211" y="333"/>
                </a:cubicBezTo>
                <a:cubicBezTo>
                  <a:pt x="1120" y="333"/>
                  <a:pt x="1059" y="272"/>
                  <a:pt x="1028" y="212"/>
                </a:cubicBezTo>
                <a:cubicBezTo>
                  <a:pt x="989" y="60"/>
                  <a:pt x="890" y="1"/>
                  <a:pt x="776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/>
          <p:nvPr/>
        </p:nvSpPr>
        <p:spPr>
          <a:xfrm>
            <a:off x="3438514" y="1284480"/>
            <a:ext cx="16445" cy="12340"/>
          </a:xfrm>
          <a:custGeom>
            <a:avLst/>
            <a:gdLst/>
            <a:ahLst/>
            <a:cxnLst/>
            <a:rect l="l" t="t" r="r" b="b"/>
            <a:pathLst>
              <a:path w="609" h="457" extrusionOk="0">
                <a:moveTo>
                  <a:pt x="305" y="0"/>
                </a:moveTo>
                <a:cubicBezTo>
                  <a:pt x="1" y="0"/>
                  <a:pt x="1" y="456"/>
                  <a:pt x="305" y="456"/>
                </a:cubicBezTo>
                <a:cubicBezTo>
                  <a:pt x="609" y="456"/>
                  <a:pt x="609" y="0"/>
                  <a:pt x="30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"/>
          <p:cNvSpPr/>
          <p:nvPr/>
        </p:nvSpPr>
        <p:spPr>
          <a:xfrm>
            <a:off x="3613275" y="1158999"/>
            <a:ext cx="15688" cy="13771"/>
          </a:xfrm>
          <a:custGeom>
            <a:avLst/>
            <a:gdLst/>
            <a:ahLst/>
            <a:cxnLst/>
            <a:rect l="l" t="t" r="r" b="b"/>
            <a:pathLst>
              <a:path w="581" h="510" extrusionOk="0">
                <a:moveTo>
                  <a:pt x="194" y="0"/>
                </a:moveTo>
                <a:cubicBezTo>
                  <a:pt x="0" y="0"/>
                  <a:pt x="0" y="510"/>
                  <a:pt x="194" y="510"/>
                </a:cubicBezTo>
                <a:cubicBezTo>
                  <a:pt x="218" y="510"/>
                  <a:pt x="246" y="501"/>
                  <a:pt x="276" y="483"/>
                </a:cubicBezTo>
                <a:lnTo>
                  <a:pt x="489" y="392"/>
                </a:lnTo>
                <a:cubicBezTo>
                  <a:pt x="580" y="331"/>
                  <a:pt x="580" y="179"/>
                  <a:pt x="489" y="118"/>
                </a:cubicBezTo>
                <a:lnTo>
                  <a:pt x="276" y="27"/>
                </a:lnTo>
                <a:cubicBezTo>
                  <a:pt x="246" y="9"/>
                  <a:pt x="218" y="0"/>
                  <a:pt x="194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2"/>
          <p:cNvSpPr/>
          <p:nvPr/>
        </p:nvSpPr>
        <p:spPr>
          <a:xfrm>
            <a:off x="3628531" y="988181"/>
            <a:ext cx="15607" cy="19523"/>
          </a:xfrm>
          <a:custGeom>
            <a:avLst/>
            <a:gdLst/>
            <a:ahLst/>
            <a:cxnLst/>
            <a:rect l="l" t="t" r="r" b="b"/>
            <a:pathLst>
              <a:path w="578" h="723" extrusionOk="0">
                <a:moveTo>
                  <a:pt x="289" y="0"/>
                </a:moveTo>
                <a:cubicBezTo>
                  <a:pt x="145" y="0"/>
                  <a:pt x="0" y="91"/>
                  <a:pt x="15" y="274"/>
                </a:cubicBezTo>
                <a:lnTo>
                  <a:pt x="76" y="274"/>
                </a:lnTo>
                <a:lnTo>
                  <a:pt x="76" y="517"/>
                </a:lnTo>
                <a:cubicBezTo>
                  <a:pt x="91" y="654"/>
                  <a:pt x="205" y="722"/>
                  <a:pt x="319" y="722"/>
                </a:cubicBezTo>
                <a:cubicBezTo>
                  <a:pt x="433" y="722"/>
                  <a:pt x="547" y="654"/>
                  <a:pt x="563" y="517"/>
                </a:cubicBezTo>
                <a:lnTo>
                  <a:pt x="563" y="274"/>
                </a:lnTo>
                <a:cubicBezTo>
                  <a:pt x="578" y="91"/>
                  <a:pt x="433" y="0"/>
                  <a:pt x="289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2"/>
          <p:cNvSpPr/>
          <p:nvPr/>
        </p:nvSpPr>
        <p:spPr>
          <a:xfrm>
            <a:off x="3068769" y="1260879"/>
            <a:ext cx="6994" cy="12745"/>
          </a:xfrm>
          <a:custGeom>
            <a:avLst/>
            <a:gdLst/>
            <a:ahLst/>
            <a:cxnLst/>
            <a:rect l="l" t="t" r="r" b="b"/>
            <a:pathLst>
              <a:path w="259" h="472" extrusionOk="0">
                <a:moveTo>
                  <a:pt x="126" y="0"/>
                </a:moveTo>
                <a:cubicBezTo>
                  <a:pt x="61" y="0"/>
                  <a:pt x="0" y="38"/>
                  <a:pt x="16" y="114"/>
                </a:cubicBezTo>
                <a:lnTo>
                  <a:pt x="16" y="357"/>
                </a:lnTo>
                <a:cubicBezTo>
                  <a:pt x="16" y="433"/>
                  <a:pt x="69" y="471"/>
                  <a:pt x="122" y="471"/>
                </a:cubicBezTo>
                <a:cubicBezTo>
                  <a:pt x="175" y="471"/>
                  <a:pt x="228" y="433"/>
                  <a:pt x="228" y="357"/>
                </a:cubicBezTo>
                <a:lnTo>
                  <a:pt x="259" y="114"/>
                </a:lnTo>
                <a:cubicBezTo>
                  <a:pt x="259" y="38"/>
                  <a:pt x="190" y="0"/>
                  <a:pt x="126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2"/>
          <p:cNvSpPr/>
          <p:nvPr/>
        </p:nvSpPr>
        <p:spPr>
          <a:xfrm>
            <a:off x="2854126" y="1119467"/>
            <a:ext cx="30972" cy="14041"/>
          </a:xfrm>
          <a:custGeom>
            <a:avLst/>
            <a:gdLst/>
            <a:ahLst/>
            <a:cxnLst/>
            <a:rect l="l" t="t" r="r" b="b"/>
            <a:pathLst>
              <a:path w="1147" h="520" extrusionOk="0">
                <a:moveTo>
                  <a:pt x="819" y="0"/>
                </a:moveTo>
                <a:cubicBezTo>
                  <a:pt x="810" y="0"/>
                  <a:pt x="801" y="1"/>
                  <a:pt x="791" y="2"/>
                </a:cubicBezTo>
                <a:lnTo>
                  <a:pt x="305" y="32"/>
                </a:lnTo>
                <a:cubicBezTo>
                  <a:pt x="1" y="32"/>
                  <a:pt x="1" y="488"/>
                  <a:pt x="305" y="488"/>
                </a:cubicBezTo>
                <a:lnTo>
                  <a:pt x="791" y="518"/>
                </a:lnTo>
                <a:cubicBezTo>
                  <a:pt x="801" y="519"/>
                  <a:pt x="810" y="519"/>
                  <a:pt x="819" y="519"/>
                </a:cubicBezTo>
                <a:cubicBezTo>
                  <a:pt x="1147" y="519"/>
                  <a:pt x="1147" y="0"/>
                  <a:pt x="819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2"/>
          <p:cNvSpPr/>
          <p:nvPr/>
        </p:nvSpPr>
        <p:spPr>
          <a:xfrm>
            <a:off x="2497936" y="1668995"/>
            <a:ext cx="20549" cy="22601"/>
          </a:xfrm>
          <a:custGeom>
            <a:avLst/>
            <a:gdLst/>
            <a:ahLst/>
            <a:cxnLst/>
            <a:rect l="l" t="t" r="r" b="b"/>
            <a:pathLst>
              <a:path w="761" h="837" extrusionOk="0">
                <a:moveTo>
                  <a:pt x="395" y="0"/>
                </a:moveTo>
                <a:cubicBezTo>
                  <a:pt x="266" y="0"/>
                  <a:pt x="137" y="76"/>
                  <a:pt x="91" y="228"/>
                </a:cubicBezTo>
                <a:lnTo>
                  <a:pt x="0" y="472"/>
                </a:lnTo>
                <a:cubicBezTo>
                  <a:pt x="0" y="715"/>
                  <a:pt x="190" y="836"/>
                  <a:pt x="380" y="836"/>
                </a:cubicBezTo>
                <a:cubicBezTo>
                  <a:pt x="570" y="836"/>
                  <a:pt x="760" y="715"/>
                  <a:pt x="760" y="472"/>
                </a:cubicBezTo>
                <a:lnTo>
                  <a:pt x="699" y="228"/>
                </a:lnTo>
                <a:cubicBezTo>
                  <a:pt x="654" y="76"/>
                  <a:pt x="524" y="0"/>
                  <a:pt x="39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2"/>
          <p:cNvSpPr/>
          <p:nvPr/>
        </p:nvSpPr>
        <p:spPr>
          <a:xfrm>
            <a:off x="2602976" y="2013871"/>
            <a:ext cx="26462" cy="22817"/>
          </a:xfrm>
          <a:custGeom>
            <a:avLst/>
            <a:gdLst/>
            <a:ahLst/>
            <a:cxnLst/>
            <a:rect l="l" t="t" r="r" b="b"/>
            <a:pathLst>
              <a:path w="980" h="845" extrusionOk="0">
                <a:moveTo>
                  <a:pt x="591" y="0"/>
                </a:moveTo>
                <a:cubicBezTo>
                  <a:pt x="568" y="0"/>
                  <a:pt x="543" y="3"/>
                  <a:pt x="518" y="10"/>
                </a:cubicBezTo>
                <a:lnTo>
                  <a:pt x="305" y="101"/>
                </a:lnTo>
                <a:cubicBezTo>
                  <a:pt x="1" y="223"/>
                  <a:pt x="1" y="648"/>
                  <a:pt x="305" y="770"/>
                </a:cubicBezTo>
                <a:lnTo>
                  <a:pt x="518" y="830"/>
                </a:lnTo>
                <a:cubicBezTo>
                  <a:pt x="549" y="840"/>
                  <a:pt x="579" y="845"/>
                  <a:pt x="606" y="845"/>
                </a:cubicBezTo>
                <a:cubicBezTo>
                  <a:pt x="979" y="845"/>
                  <a:pt x="974" y="0"/>
                  <a:pt x="591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"/>
          <p:cNvSpPr/>
          <p:nvPr/>
        </p:nvSpPr>
        <p:spPr>
          <a:xfrm>
            <a:off x="2841003" y="1776114"/>
            <a:ext cx="17255" cy="13150"/>
          </a:xfrm>
          <a:custGeom>
            <a:avLst/>
            <a:gdLst/>
            <a:ahLst/>
            <a:cxnLst/>
            <a:rect l="l" t="t" r="r" b="b"/>
            <a:pathLst>
              <a:path w="639" h="487" extrusionOk="0">
                <a:moveTo>
                  <a:pt x="305" y="0"/>
                </a:moveTo>
                <a:cubicBezTo>
                  <a:pt x="1" y="0"/>
                  <a:pt x="1" y="486"/>
                  <a:pt x="305" y="486"/>
                </a:cubicBezTo>
                <a:cubicBezTo>
                  <a:pt x="639" y="486"/>
                  <a:pt x="639" y="0"/>
                  <a:pt x="30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"/>
          <p:cNvSpPr/>
          <p:nvPr/>
        </p:nvSpPr>
        <p:spPr>
          <a:xfrm>
            <a:off x="2654686" y="1584045"/>
            <a:ext cx="22196" cy="16445"/>
          </a:xfrm>
          <a:custGeom>
            <a:avLst/>
            <a:gdLst/>
            <a:ahLst/>
            <a:cxnLst/>
            <a:rect l="l" t="t" r="r" b="b"/>
            <a:pathLst>
              <a:path w="822" h="609" extrusionOk="0">
                <a:moveTo>
                  <a:pt x="426" y="0"/>
                </a:moveTo>
                <a:cubicBezTo>
                  <a:pt x="1" y="0"/>
                  <a:pt x="1" y="608"/>
                  <a:pt x="426" y="608"/>
                </a:cubicBezTo>
                <a:cubicBezTo>
                  <a:pt x="821" y="608"/>
                  <a:pt x="821" y="0"/>
                  <a:pt x="426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2"/>
          <p:cNvSpPr/>
          <p:nvPr/>
        </p:nvSpPr>
        <p:spPr>
          <a:xfrm>
            <a:off x="2914045" y="1683361"/>
            <a:ext cx="16445" cy="14797"/>
          </a:xfrm>
          <a:custGeom>
            <a:avLst/>
            <a:gdLst/>
            <a:ahLst/>
            <a:cxnLst/>
            <a:rect l="l" t="t" r="r" b="b"/>
            <a:pathLst>
              <a:path w="609" h="548" extrusionOk="0">
                <a:moveTo>
                  <a:pt x="305" y="0"/>
                </a:moveTo>
                <a:cubicBezTo>
                  <a:pt x="1" y="31"/>
                  <a:pt x="1" y="517"/>
                  <a:pt x="305" y="547"/>
                </a:cubicBezTo>
                <a:cubicBezTo>
                  <a:pt x="609" y="517"/>
                  <a:pt x="609" y="31"/>
                  <a:pt x="30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2"/>
          <p:cNvSpPr/>
          <p:nvPr/>
        </p:nvSpPr>
        <p:spPr>
          <a:xfrm>
            <a:off x="2816674" y="1443551"/>
            <a:ext cx="25166" cy="15526"/>
          </a:xfrm>
          <a:custGeom>
            <a:avLst/>
            <a:gdLst/>
            <a:ahLst/>
            <a:cxnLst/>
            <a:rect l="l" t="t" r="r" b="b"/>
            <a:pathLst>
              <a:path w="932" h="575" extrusionOk="0">
                <a:moveTo>
                  <a:pt x="657" y="0"/>
                </a:moveTo>
                <a:cubicBezTo>
                  <a:pt x="446" y="0"/>
                  <a:pt x="244" y="90"/>
                  <a:pt x="111" y="249"/>
                </a:cubicBezTo>
                <a:cubicBezTo>
                  <a:pt x="1" y="404"/>
                  <a:pt x="131" y="574"/>
                  <a:pt x="269" y="574"/>
                </a:cubicBezTo>
                <a:cubicBezTo>
                  <a:pt x="321" y="574"/>
                  <a:pt x="374" y="550"/>
                  <a:pt x="415" y="492"/>
                </a:cubicBezTo>
                <a:cubicBezTo>
                  <a:pt x="476" y="371"/>
                  <a:pt x="598" y="310"/>
                  <a:pt x="750" y="310"/>
                </a:cubicBezTo>
                <a:cubicBezTo>
                  <a:pt x="924" y="310"/>
                  <a:pt x="932" y="4"/>
                  <a:pt x="772" y="4"/>
                </a:cubicBezTo>
                <a:cubicBezTo>
                  <a:pt x="765" y="4"/>
                  <a:pt x="757" y="4"/>
                  <a:pt x="750" y="6"/>
                </a:cubicBezTo>
                <a:cubicBezTo>
                  <a:pt x="719" y="2"/>
                  <a:pt x="688" y="0"/>
                  <a:pt x="657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2"/>
          <p:cNvSpPr/>
          <p:nvPr/>
        </p:nvSpPr>
        <p:spPr>
          <a:xfrm>
            <a:off x="2973153" y="1318935"/>
            <a:ext cx="28758" cy="21359"/>
          </a:xfrm>
          <a:custGeom>
            <a:avLst/>
            <a:gdLst/>
            <a:ahLst/>
            <a:cxnLst/>
            <a:rect l="l" t="t" r="r" b="b"/>
            <a:pathLst>
              <a:path w="1065" h="791" extrusionOk="0">
                <a:moveTo>
                  <a:pt x="517" y="1"/>
                </a:moveTo>
                <a:cubicBezTo>
                  <a:pt x="0" y="1"/>
                  <a:pt x="0" y="791"/>
                  <a:pt x="517" y="791"/>
                </a:cubicBezTo>
                <a:cubicBezTo>
                  <a:pt x="1064" y="791"/>
                  <a:pt x="1064" y="1"/>
                  <a:pt x="517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2"/>
          <p:cNvSpPr/>
          <p:nvPr/>
        </p:nvSpPr>
        <p:spPr>
          <a:xfrm>
            <a:off x="2643210" y="1249997"/>
            <a:ext cx="32025" cy="26300"/>
          </a:xfrm>
          <a:custGeom>
            <a:avLst/>
            <a:gdLst/>
            <a:ahLst/>
            <a:cxnLst/>
            <a:rect l="l" t="t" r="r" b="b"/>
            <a:pathLst>
              <a:path w="1186" h="974" extrusionOk="0">
                <a:moveTo>
                  <a:pt x="604" y="0"/>
                </a:moveTo>
                <a:cubicBezTo>
                  <a:pt x="532" y="0"/>
                  <a:pt x="456" y="31"/>
                  <a:pt x="395" y="92"/>
                </a:cubicBezTo>
                <a:lnTo>
                  <a:pt x="274" y="213"/>
                </a:lnTo>
                <a:cubicBezTo>
                  <a:pt x="0" y="487"/>
                  <a:pt x="213" y="973"/>
                  <a:pt x="608" y="973"/>
                </a:cubicBezTo>
                <a:cubicBezTo>
                  <a:pt x="1003" y="973"/>
                  <a:pt x="1186" y="487"/>
                  <a:pt x="912" y="213"/>
                </a:cubicBezTo>
                <a:lnTo>
                  <a:pt x="790" y="92"/>
                </a:lnTo>
                <a:cubicBezTo>
                  <a:pt x="745" y="31"/>
                  <a:pt x="676" y="0"/>
                  <a:pt x="604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2"/>
          <p:cNvSpPr/>
          <p:nvPr/>
        </p:nvSpPr>
        <p:spPr>
          <a:xfrm>
            <a:off x="2551266" y="1048748"/>
            <a:ext cx="27948" cy="24167"/>
          </a:xfrm>
          <a:custGeom>
            <a:avLst/>
            <a:gdLst/>
            <a:ahLst/>
            <a:cxnLst/>
            <a:rect l="l" t="t" r="r" b="b"/>
            <a:pathLst>
              <a:path w="1035" h="895" extrusionOk="0">
                <a:moveTo>
                  <a:pt x="598" y="1"/>
                </a:moveTo>
                <a:cubicBezTo>
                  <a:pt x="521" y="1"/>
                  <a:pt x="442" y="22"/>
                  <a:pt x="366" y="67"/>
                </a:cubicBezTo>
                <a:lnTo>
                  <a:pt x="214" y="189"/>
                </a:lnTo>
                <a:cubicBezTo>
                  <a:pt x="1" y="311"/>
                  <a:pt x="1" y="584"/>
                  <a:pt x="214" y="706"/>
                </a:cubicBezTo>
                <a:lnTo>
                  <a:pt x="366" y="827"/>
                </a:lnTo>
                <a:cubicBezTo>
                  <a:pt x="442" y="873"/>
                  <a:pt x="523" y="894"/>
                  <a:pt x="601" y="894"/>
                </a:cubicBezTo>
                <a:cubicBezTo>
                  <a:pt x="831" y="894"/>
                  <a:pt x="1034" y="712"/>
                  <a:pt x="1034" y="462"/>
                </a:cubicBezTo>
                <a:cubicBezTo>
                  <a:pt x="1034" y="189"/>
                  <a:pt x="829" y="1"/>
                  <a:pt x="598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"/>
          <p:cNvSpPr/>
          <p:nvPr/>
        </p:nvSpPr>
        <p:spPr>
          <a:xfrm>
            <a:off x="2301763" y="1309916"/>
            <a:ext cx="32862" cy="27111"/>
          </a:xfrm>
          <a:custGeom>
            <a:avLst/>
            <a:gdLst/>
            <a:ahLst/>
            <a:cxnLst/>
            <a:rect l="l" t="t" r="r" b="b"/>
            <a:pathLst>
              <a:path w="1217" h="1004" extrusionOk="0">
                <a:moveTo>
                  <a:pt x="608" y="0"/>
                </a:moveTo>
                <a:cubicBezTo>
                  <a:pt x="1" y="61"/>
                  <a:pt x="1" y="943"/>
                  <a:pt x="608" y="1003"/>
                </a:cubicBezTo>
                <a:cubicBezTo>
                  <a:pt x="1216" y="943"/>
                  <a:pt x="1216" y="61"/>
                  <a:pt x="608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"/>
          <p:cNvSpPr/>
          <p:nvPr/>
        </p:nvSpPr>
        <p:spPr>
          <a:xfrm>
            <a:off x="2806521" y="1286532"/>
            <a:ext cx="18389" cy="22385"/>
          </a:xfrm>
          <a:custGeom>
            <a:avLst/>
            <a:gdLst/>
            <a:ahLst/>
            <a:cxnLst/>
            <a:rect l="l" t="t" r="r" b="b"/>
            <a:pathLst>
              <a:path w="681" h="829" extrusionOk="0">
                <a:moveTo>
                  <a:pt x="153" y="0"/>
                </a:moveTo>
                <a:cubicBezTo>
                  <a:pt x="85" y="0"/>
                  <a:pt x="16" y="46"/>
                  <a:pt x="1" y="137"/>
                </a:cubicBezTo>
                <a:cubicBezTo>
                  <a:pt x="1" y="380"/>
                  <a:pt x="92" y="593"/>
                  <a:pt x="274" y="775"/>
                </a:cubicBezTo>
                <a:cubicBezTo>
                  <a:pt x="312" y="813"/>
                  <a:pt x="353" y="828"/>
                  <a:pt x="393" y="828"/>
                </a:cubicBezTo>
                <a:cubicBezTo>
                  <a:pt x="547" y="828"/>
                  <a:pt x="681" y="592"/>
                  <a:pt x="487" y="471"/>
                </a:cubicBezTo>
                <a:cubicBezTo>
                  <a:pt x="396" y="410"/>
                  <a:pt x="305" y="289"/>
                  <a:pt x="305" y="137"/>
                </a:cubicBezTo>
                <a:cubicBezTo>
                  <a:pt x="290" y="46"/>
                  <a:pt x="221" y="0"/>
                  <a:pt x="153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2"/>
          <p:cNvSpPr/>
          <p:nvPr/>
        </p:nvSpPr>
        <p:spPr>
          <a:xfrm>
            <a:off x="2689978" y="1019045"/>
            <a:ext cx="26273" cy="17903"/>
          </a:xfrm>
          <a:custGeom>
            <a:avLst/>
            <a:gdLst/>
            <a:ahLst/>
            <a:cxnLst/>
            <a:rect l="l" t="t" r="r" b="b"/>
            <a:pathLst>
              <a:path w="973" h="663" extrusionOk="0">
                <a:moveTo>
                  <a:pt x="581" y="1"/>
                </a:moveTo>
                <a:cubicBezTo>
                  <a:pt x="552" y="1"/>
                  <a:pt x="521" y="4"/>
                  <a:pt x="487" y="12"/>
                </a:cubicBezTo>
                <a:lnTo>
                  <a:pt x="244" y="73"/>
                </a:lnTo>
                <a:cubicBezTo>
                  <a:pt x="1" y="164"/>
                  <a:pt x="1" y="499"/>
                  <a:pt x="244" y="590"/>
                </a:cubicBezTo>
                <a:lnTo>
                  <a:pt x="487" y="651"/>
                </a:lnTo>
                <a:cubicBezTo>
                  <a:pt x="521" y="658"/>
                  <a:pt x="552" y="662"/>
                  <a:pt x="581" y="662"/>
                </a:cubicBezTo>
                <a:cubicBezTo>
                  <a:pt x="972" y="662"/>
                  <a:pt x="972" y="1"/>
                  <a:pt x="581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2"/>
          <p:cNvSpPr/>
          <p:nvPr/>
        </p:nvSpPr>
        <p:spPr>
          <a:xfrm>
            <a:off x="1722316" y="1656277"/>
            <a:ext cx="36966" cy="29568"/>
          </a:xfrm>
          <a:custGeom>
            <a:avLst/>
            <a:gdLst/>
            <a:ahLst/>
            <a:cxnLst/>
            <a:rect l="l" t="t" r="r" b="b"/>
            <a:pathLst>
              <a:path w="1369" h="1095" extrusionOk="0">
                <a:moveTo>
                  <a:pt x="669" y="0"/>
                </a:moveTo>
                <a:cubicBezTo>
                  <a:pt x="0" y="61"/>
                  <a:pt x="0" y="1034"/>
                  <a:pt x="669" y="1095"/>
                </a:cubicBezTo>
                <a:cubicBezTo>
                  <a:pt x="1368" y="1034"/>
                  <a:pt x="1368" y="61"/>
                  <a:pt x="669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"/>
          <p:cNvSpPr/>
          <p:nvPr/>
        </p:nvSpPr>
        <p:spPr>
          <a:xfrm>
            <a:off x="1834755" y="2066391"/>
            <a:ext cx="27219" cy="22844"/>
          </a:xfrm>
          <a:custGeom>
            <a:avLst/>
            <a:gdLst/>
            <a:ahLst/>
            <a:cxnLst/>
            <a:rect l="l" t="t" r="r" b="b"/>
            <a:pathLst>
              <a:path w="1008" h="846" extrusionOk="0">
                <a:moveTo>
                  <a:pt x="595" y="1"/>
                </a:moveTo>
                <a:cubicBezTo>
                  <a:pt x="570" y="1"/>
                  <a:pt x="544" y="4"/>
                  <a:pt x="517" y="10"/>
                </a:cubicBezTo>
                <a:lnTo>
                  <a:pt x="304" y="101"/>
                </a:lnTo>
                <a:cubicBezTo>
                  <a:pt x="0" y="223"/>
                  <a:pt x="0" y="648"/>
                  <a:pt x="304" y="770"/>
                </a:cubicBezTo>
                <a:lnTo>
                  <a:pt x="517" y="831"/>
                </a:lnTo>
                <a:cubicBezTo>
                  <a:pt x="551" y="841"/>
                  <a:pt x="582" y="845"/>
                  <a:pt x="612" y="845"/>
                </a:cubicBezTo>
                <a:cubicBezTo>
                  <a:pt x="1008" y="845"/>
                  <a:pt x="1002" y="1"/>
                  <a:pt x="595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2"/>
          <p:cNvSpPr/>
          <p:nvPr/>
        </p:nvSpPr>
        <p:spPr>
          <a:xfrm>
            <a:off x="2131053" y="2138029"/>
            <a:ext cx="32835" cy="24680"/>
          </a:xfrm>
          <a:custGeom>
            <a:avLst/>
            <a:gdLst/>
            <a:ahLst/>
            <a:cxnLst/>
            <a:rect l="l" t="t" r="r" b="b"/>
            <a:pathLst>
              <a:path w="1216" h="914" extrusionOk="0">
                <a:moveTo>
                  <a:pt x="637" y="1"/>
                </a:moveTo>
                <a:cubicBezTo>
                  <a:pt x="627" y="1"/>
                  <a:pt x="618" y="1"/>
                  <a:pt x="608" y="1"/>
                </a:cubicBezTo>
                <a:cubicBezTo>
                  <a:pt x="0" y="1"/>
                  <a:pt x="0" y="913"/>
                  <a:pt x="608" y="913"/>
                </a:cubicBezTo>
                <a:cubicBezTo>
                  <a:pt x="1206" y="913"/>
                  <a:pt x="1216" y="1"/>
                  <a:pt x="637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2"/>
          <p:cNvSpPr/>
          <p:nvPr/>
        </p:nvSpPr>
        <p:spPr>
          <a:xfrm>
            <a:off x="2196696" y="2445101"/>
            <a:ext cx="39424" cy="34428"/>
          </a:xfrm>
          <a:custGeom>
            <a:avLst/>
            <a:gdLst/>
            <a:ahLst/>
            <a:cxnLst/>
            <a:rect l="l" t="t" r="r" b="b"/>
            <a:pathLst>
              <a:path w="1460" h="1275" extrusionOk="0">
                <a:moveTo>
                  <a:pt x="639" y="0"/>
                </a:moveTo>
                <a:cubicBezTo>
                  <a:pt x="315" y="0"/>
                  <a:pt x="1" y="261"/>
                  <a:pt x="1" y="636"/>
                </a:cubicBezTo>
                <a:cubicBezTo>
                  <a:pt x="1" y="1000"/>
                  <a:pt x="274" y="1274"/>
                  <a:pt x="609" y="1274"/>
                </a:cubicBezTo>
                <a:cubicBezTo>
                  <a:pt x="1186" y="1274"/>
                  <a:pt x="1460" y="605"/>
                  <a:pt x="1065" y="180"/>
                </a:cubicBezTo>
                <a:cubicBezTo>
                  <a:pt x="940" y="55"/>
                  <a:pt x="789" y="0"/>
                  <a:pt x="639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2"/>
          <p:cNvSpPr/>
          <p:nvPr/>
        </p:nvSpPr>
        <p:spPr>
          <a:xfrm>
            <a:off x="2536604" y="2467837"/>
            <a:ext cx="21899" cy="15931"/>
          </a:xfrm>
          <a:custGeom>
            <a:avLst/>
            <a:gdLst/>
            <a:ahLst/>
            <a:cxnLst/>
            <a:rect l="l" t="t" r="r" b="b"/>
            <a:pathLst>
              <a:path w="811" h="590" extrusionOk="0">
                <a:moveTo>
                  <a:pt x="163" y="1"/>
                </a:moveTo>
                <a:cubicBezTo>
                  <a:pt x="66" y="1"/>
                  <a:pt x="1" y="83"/>
                  <a:pt x="27" y="189"/>
                </a:cubicBezTo>
                <a:cubicBezTo>
                  <a:pt x="58" y="280"/>
                  <a:pt x="88" y="371"/>
                  <a:pt x="118" y="462"/>
                </a:cubicBezTo>
                <a:cubicBezTo>
                  <a:pt x="146" y="554"/>
                  <a:pt x="204" y="590"/>
                  <a:pt x="270" y="590"/>
                </a:cubicBezTo>
                <a:cubicBezTo>
                  <a:pt x="491" y="590"/>
                  <a:pt x="810" y="191"/>
                  <a:pt x="483" y="98"/>
                </a:cubicBezTo>
                <a:lnTo>
                  <a:pt x="210" y="6"/>
                </a:lnTo>
                <a:cubicBezTo>
                  <a:pt x="194" y="3"/>
                  <a:pt x="178" y="1"/>
                  <a:pt x="163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2"/>
          <p:cNvSpPr/>
          <p:nvPr/>
        </p:nvSpPr>
        <p:spPr>
          <a:xfrm>
            <a:off x="2236093" y="1978822"/>
            <a:ext cx="19739" cy="14797"/>
          </a:xfrm>
          <a:custGeom>
            <a:avLst/>
            <a:gdLst/>
            <a:ahLst/>
            <a:cxnLst/>
            <a:rect l="l" t="t" r="r" b="b"/>
            <a:pathLst>
              <a:path w="731" h="548" extrusionOk="0">
                <a:moveTo>
                  <a:pt x="366" y="1"/>
                </a:moveTo>
                <a:cubicBezTo>
                  <a:pt x="1" y="1"/>
                  <a:pt x="1" y="548"/>
                  <a:pt x="366" y="548"/>
                </a:cubicBezTo>
                <a:cubicBezTo>
                  <a:pt x="730" y="548"/>
                  <a:pt x="730" y="1"/>
                  <a:pt x="366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2"/>
          <p:cNvSpPr/>
          <p:nvPr/>
        </p:nvSpPr>
        <p:spPr>
          <a:xfrm>
            <a:off x="2367433" y="1820425"/>
            <a:ext cx="19712" cy="16445"/>
          </a:xfrm>
          <a:custGeom>
            <a:avLst/>
            <a:gdLst/>
            <a:ahLst/>
            <a:cxnLst/>
            <a:rect l="l" t="t" r="r" b="b"/>
            <a:pathLst>
              <a:path w="730" h="609" extrusionOk="0">
                <a:moveTo>
                  <a:pt x="365" y="0"/>
                </a:moveTo>
                <a:cubicBezTo>
                  <a:pt x="0" y="31"/>
                  <a:pt x="0" y="548"/>
                  <a:pt x="365" y="608"/>
                </a:cubicBezTo>
                <a:cubicBezTo>
                  <a:pt x="730" y="548"/>
                  <a:pt x="730" y="31"/>
                  <a:pt x="36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2"/>
          <p:cNvSpPr/>
          <p:nvPr/>
        </p:nvSpPr>
        <p:spPr>
          <a:xfrm>
            <a:off x="2134321" y="1705719"/>
            <a:ext cx="21926" cy="19496"/>
          </a:xfrm>
          <a:custGeom>
            <a:avLst/>
            <a:gdLst/>
            <a:ahLst/>
            <a:cxnLst/>
            <a:rect l="l" t="t" r="r" b="b"/>
            <a:pathLst>
              <a:path w="812" h="722" extrusionOk="0">
                <a:moveTo>
                  <a:pt x="217" y="1"/>
                </a:moveTo>
                <a:cubicBezTo>
                  <a:pt x="153" y="1"/>
                  <a:pt x="92" y="23"/>
                  <a:pt x="62" y="84"/>
                </a:cubicBezTo>
                <a:cubicBezTo>
                  <a:pt x="31" y="175"/>
                  <a:pt x="1" y="297"/>
                  <a:pt x="31" y="388"/>
                </a:cubicBezTo>
                <a:cubicBezTo>
                  <a:pt x="31" y="479"/>
                  <a:pt x="62" y="571"/>
                  <a:pt x="153" y="631"/>
                </a:cubicBezTo>
                <a:lnTo>
                  <a:pt x="335" y="692"/>
                </a:lnTo>
                <a:cubicBezTo>
                  <a:pt x="369" y="712"/>
                  <a:pt x="402" y="721"/>
                  <a:pt x="432" y="721"/>
                </a:cubicBezTo>
                <a:cubicBezTo>
                  <a:pt x="679" y="721"/>
                  <a:pt x="811" y="145"/>
                  <a:pt x="487" y="145"/>
                </a:cubicBezTo>
                <a:lnTo>
                  <a:pt x="487" y="115"/>
                </a:lnTo>
                <a:lnTo>
                  <a:pt x="447" y="115"/>
                </a:lnTo>
                <a:cubicBezTo>
                  <a:pt x="433" y="94"/>
                  <a:pt x="416" y="74"/>
                  <a:pt x="396" y="54"/>
                </a:cubicBezTo>
                <a:cubicBezTo>
                  <a:pt x="350" y="23"/>
                  <a:pt x="282" y="1"/>
                  <a:pt x="217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2"/>
          <p:cNvSpPr/>
          <p:nvPr/>
        </p:nvSpPr>
        <p:spPr>
          <a:xfrm>
            <a:off x="2099865" y="1848319"/>
            <a:ext cx="16445" cy="13177"/>
          </a:xfrm>
          <a:custGeom>
            <a:avLst/>
            <a:gdLst/>
            <a:ahLst/>
            <a:cxnLst/>
            <a:rect l="l" t="t" r="r" b="b"/>
            <a:pathLst>
              <a:path w="609" h="488" extrusionOk="0">
                <a:moveTo>
                  <a:pt x="304" y="1"/>
                </a:moveTo>
                <a:cubicBezTo>
                  <a:pt x="0" y="1"/>
                  <a:pt x="0" y="487"/>
                  <a:pt x="304" y="487"/>
                </a:cubicBezTo>
                <a:cubicBezTo>
                  <a:pt x="608" y="487"/>
                  <a:pt x="608" y="1"/>
                  <a:pt x="304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2"/>
          <p:cNvSpPr/>
          <p:nvPr/>
        </p:nvSpPr>
        <p:spPr>
          <a:xfrm>
            <a:off x="2213951" y="1819399"/>
            <a:ext cx="11098" cy="19118"/>
          </a:xfrm>
          <a:custGeom>
            <a:avLst/>
            <a:gdLst/>
            <a:ahLst/>
            <a:cxnLst/>
            <a:rect l="l" t="t" r="r" b="b"/>
            <a:pathLst>
              <a:path w="411" h="708" extrusionOk="0">
                <a:moveTo>
                  <a:pt x="198" y="0"/>
                </a:moveTo>
                <a:cubicBezTo>
                  <a:pt x="152" y="0"/>
                  <a:pt x="107" y="23"/>
                  <a:pt x="91" y="69"/>
                </a:cubicBezTo>
                <a:cubicBezTo>
                  <a:pt x="61" y="221"/>
                  <a:pt x="61" y="373"/>
                  <a:pt x="31" y="525"/>
                </a:cubicBezTo>
                <a:cubicBezTo>
                  <a:pt x="0" y="646"/>
                  <a:pt x="99" y="707"/>
                  <a:pt x="202" y="707"/>
                </a:cubicBezTo>
                <a:cubicBezTo>
                  <a:pt x="304" y="707"/>
                  <a:pt x="411" y="646"/>
                  <a:pt x="395" y="525"/>
                </a:cubicBezTo>
                <a:cubicBezTo>
                  <a:pt x="365" y="373"/>
                  <a:pt x="335" y="221"/>
                  <a:pt x="304" y="69"/>
                </a:cubicBezTo>
                <a:cubicBezTo>
                  <a:pt x="289" y="23"/>
                  <a:pt x="243" y="0"/>
                  <a:pt x="198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2"/>
          <p:cNvSpPr/>
          <p:nvPr/>
        </p:nvSpPr>
        <p:spPr>
          <a:xfrm>
            <a:off x="2199991" y="1546944"/>
            <a:ext cx="29568" cy="24977"/>
          </a:xfrm>
          <a:custGeom>
            <a:avLst/>
            <a:gdLst/>
            <a:ahLst/>
            <a:cxnLst/>
            <a:rect l="l" t="t" r="r" b="b"/>
            <a:pathLst>
              <a:path w="1095" h="925" extrusionOk="0">
                <a:moveTo>
                  <a:pt x="462" y="1"/>
                </a:moveTo>
                <a:cubicBezTo>
                  <a:pt x="223" y="1"/>
                  <a:pt x="1" y="189"/>
                  <a:pt x="1" y="463"/>
                </a:cubicBezTo>
                <a:cubicBezTo>
                  <a:pt x="1" y="736"/>
                  <a:pt x="223" y="924"/>
                  <a:pt x="462" y="924"/>
                </a:cubicBezTo>
                <a:cubicBezTo>
                  <a:pt x="542" y="924"/>
                  <a:pt x="624" y="903"/>
                  <a:pt x="700" y="858"/>
                </a:cubicBezTo>
                <a:lnTo>
                  <a:pt x="882" y="736"/>
                </a:lnTo>
                <a:cubicBezTo>
                  <a:pt x="1095" y="615"/>
                  <a:pt x="1095" y="311"/>
                  <a:pt x="882" y="189"/>
                </a:cubicBezTo>
                <a:lnTo>
                  <a:pt x="700" y="67"/>
                </a:lnTo>
                <a:cubicBezTo>
                  <a:pt x="624" y="22"/>
                  <a:pt x="542" y="1"/>
                  <a:pt x="462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2"/>
          <p:cNvSpPr/>
          <p:nvPr/>
        </p:nvSpPr>
        <p:spPr>
          <a:xfrm>
            <a:off x="2450331" y="1501958"/>
            <a:ext cx="10693" cy="10720"/>
          </a:xfrm>
          <a:custGeom>
            <a:avLst/>
            <a:gdLst/>
            <a:ahLst/>
            <a:cxnLst/>
            <a:rect l="l" t="t" r="r" b="b"/>
            <a:pathLst>
              <a:path w="396" h="397" extrusionOk="0">
                <a:moveTo>
                  <a:pt x="213" y="1"/>
                </a:moveTo>
                <a:cubicBezTo>
                  <a:pt x="0" y="62"/>
                  <a:pt x="0" y="335"/>
                  <a:pt x="213" y="396"/>
                </a:cubicBezTo>
                <a:cubicBezTo>
                  <a:pt x="395" y="335"/>
                  <a:pt x="395" y="62"/>
                  <a:pt x="213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"/>
          <p:cNvSpPr/>
          <p:nvPr/>
        </p:nvSpPr>
        <p:spPr>
          <a:xfrm>
            <a:off x="2495452" y="1382823"/>
            <a:ext cx="17930" cy="12502"/>
          </a:xfrm>
          <a:custGeom>
            <a:avLst/>
            <a:gdLst/>
            <a:ahLst/>
            <a:cxnLst/>
            <a:rect l="l" t="t" r="r" b="b"/>
            <a:pathLst>
              <a:path w="664" h="463" extrusionOk="0">
                <a:moveTo>
                  <a:pt x="463" y="1"/>
                </a:moveTo>
                <a:cubicBezTo>
                  <a:pt x="451" y="1"/>
                  <a:pt x="439" y="2"/>
                  <a:pt x="426" y="6"/>
                </a:cubicBezTo>
                <a:lnTo>
                  <a:pt x="183" y="36"/>
                </a:lnTo>
                <a:cubicBezTo>
                  <a:pt x="1" y="97"/>
                  <a:pt x="1" y="370"/>
                  <a:pt x="183" y="431"/>
                </a:cubicBezTo>
                <a:lnTo>
                  <a:pt x="426" y="461"/>
                </a:lnTo>
                <a:cubicBezTo>
                  <a:pt x="433" y="462"/>
                  <a:pt x="439" y="463"/>
                  <a:pt x="446" y="463"/>
                </a:cubicBezTo>
                <a:cubicBezTo>
                  <a:pt x="657" y="463"/>
                  <a:pt x="663" y="1"/>
                  <a:pt x="463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2"/>
          <p:cNvSpPr/>
          <p:nvPr/>
        </p:nvSpPr>
        <p:spPr>
          <a:xfrm>
            <a:off x="1897941" y="1362760"/>
            <a:ext cx="27111" cy="26003"/>
          </a:xfrm>
          <a:custGeom>
            <a:avLst/>
            <a:gdLst/>
            <a:ahLst/>
            <a:cxnLst/>
            <a:rect l="l" t="t" r="r" b="b"/>
            <a:pathLst>
              <a:path w="1004" h="963" extrusionOk="0">
                <a:moveTo>
                  <a:pt x="478" y="1"/>
                </a:moveTo>
                <a:cubicBezTo>
                  <a:pt x="428" y="1"/>
                  <a:pt x="380" y="8"/>
                  <a:pt x="335" y="19"/>
                </a:cubicBezTo>
                <a:cubicBezTo>
                  <a:pt x="153" y="110"/>
                  <a:pt x="31" y="262"/>
                  <a:pt x="1" y="475"/>
                </a:cubicBezTo>
                <a:cubicBezTo>
                  <a:pt x="1" y="754"/>
                  <a:pt x="215" y="963"/>
                  <a:pt x="466" y="963"/>
                </a:cubicBezTo>
                <a:cubicBezTo>
                  <a:pt x="542" y="963"/>
                  <a:pt x="622" y="943"/>
                  <a:pt x="700" y="901"/>
                </a:cubicBezTo>
                <a:cubicBezTo>
                  <a:pt x="1004" y="749"/>
                  <a:pt x="1004" y="293"/>
                  <a:pt x="700" y="110"/>
                </a:cubicBezTo>
                <a:lnTo>
                  <a:pt x="730" y="80"/>
                </a:lnTo>
                <a:cubicBezTo>
                  <a:pt x="653" y="22"/>
                  <a:pt x="564" y="1"/>
                  <a:pt x="478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"/>
          <p:cNvSpPr/>
          <p:nvPr/>
        </p:nvSpPr>
        <p:spPr>
          <a:xfrm>
            <a:off x="1775646" y="1115552"/>
            <a:ext cx="41071" cy="34995"/>
          </a:xfrm>
          <a:custGeom>
            <a:avLst/>
            <a:gdLst/>
            <a:ahLst/>
            <a:cxnLst/>
            <a:rect l="l" t="t" r="r" b="b"/>
            <a:pathLst>
              <a:path w="1521" h="1296" extrusionOk="0">
                <a:moveTo>
                  <a:pt x="653" y="0"/>
                </a:moveTo>
                <a:cubicBezTo>
                  <a:pt x="316" y="0"/>
                  <a:pt x="1" y="264"/>
                  <a:pt x="1" y="633"/>
                </a:cubicBezTo>
                <a:cubicBezTo>
                  <a:pt x="1" y="1026"/>
                  <a:pt x="317" y="1296"/>
                  <a:pt x="656" y="1296"/>
                </a:cubicBezTo>
                <a:cubicBezTo>
                  <a:pt x="763" y="1296"/>
                  <a:pt x="872" y="1269"/>
                  <a:pt x="974" y="1210"/>
                </a:cubicBezTo>
                <a:lnTo>
                  <a:pt x="1308" y="967"/>
                </a:lnTo>
                <a:cubicBezTo>
                  <a:pt x="1521" y="815"/>
                  <a:pt x="1521" y="481"/>
                  <a:pt x="1308" y="329"/>
                </a:cubicBezTo>
                <a:lnTo>
                  <a:pt x="974" y="86"/>
                </a:lnTo>
                <a:cubicBezTo>
                  <a:pt x="871" y="27"/>
                  <a:pt x="761" y="0"/>
                  <a:pt x="653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"/>
          <p:cNvSpPr/>
          <p:nvPr/>
        </p:nvSpPr>
        <p:spPr>
          <a:xfrm>
            <a:off x="2127354" y="1046102"/>
            <a:ext cx="26192" cy="20657"/>
          </a:xfrm>
          <a:custGeom>
            <a:avLst/>
            <a:gdLst/>
            <a:ahLst/>
            <a:cxnLst/>
            <a:rect l="l" t="t" r="r" b="b"/>
            <a:pathLst>
              <a:path w="970" h="765" extrusionOk="0">
                <a:moveTo>
                  <a:pt x="480" y="0"/>
                </a:moveTo>
                <a:cubicBezTo>
                  <a:pt x="391" y="0"/>
                  <a:pt x="299" y="47"/>
                  <a:pt x="228" y="165"/>
                </a:cubicBezTo>
                <a:lnTo>
                  <a:pt x="76" y="439"/>
                </a:lnTo>
                <a:cubicBezTo>
                  <a:pt x="0" y="591"/>
                  <a:pt x="115" y="765"/>
                  <a:pt x="279" y="765"/>
                </a:cubicBezTo>
                <a:cubicBezTo>
                  <a:pt x="311" y="765"/>
                  <a:pt x="345" y="758"/>
                  <a:pt x="380" y="743"/>
                </a:cubicBezTo>
                <a:cubicBezTo>
                  <a:pt x="472" y="682"/>
                  <a:pt x="563" y="621"/>
                  <a:pt x="654" y="560"/>
                </a:cubicBezTo>
                <a:cubicBezTo>
                  <a:pt x="969" y="380"/>
                  <a:pt x="734" y="0"/>
                  <a:pt x="480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2"/>
          <p:cNvSpPr/>
          <p:nvPr/>
        </p:nvSpPr>
        <p:spPr>
          <a:xfrm>
            <a:off x="2051423" y="1323039"/>
            <a:ext cx="20549" cy="22196"/>
          </a:xfrm>
          <a:custGeom>
            <a:avLst/>
            <a:gdLst/>
            <a:ahLst/>
            <a:cxnLst/>
            <a:rect l="l" t="t" r="r" b="b"/>
            <a:pathLst>
              <a:path w="761" h="822" extrusionOk="0">
                <a:moveTo>
                  <a:pt x="385" y="1"/>
                </a:moveTo>
                <a:cubicBezTo>
                  <a:pt x="282" y="1"/>
                  <a:pt x="183" y="61"/>
                  <a:pt x="153" y="183"/>
                </a:cubicBezTo>
                <a:lnTo>
                  <a:pt x="62" y="396"/>
                </a:lnTo>
                <a:cubicBezTo>
                  <a:pt x="1" y="609"/>
                  <a:pt x="153" y="821"/>
                  <a:pt x="396" y="821"/>
                </a:cubicBezTo>
                <a:cubicBezTo>
                  <a:pt x="609" y="821"/>
                  <a:pt x="761" y="609"/>
                  <a:pt x="730" y="396"/>
                </a:cubicBezTo>
                <a:cubicBezTo>
                  <a:pt x="700" y="335"/>
                  <a:pt x="670" y="244"/>
                  <a:pt x="639" y="183"/>
                </a:cubicBezTo>
                <a:cubicBezTo>
                  <a:pt x="594" y="61"/>
                  <a:pt x="487" y="1"/>
                  <a:pt x="385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2"/>
          <p:cNvSpPr/>
          <p:nvPr/>
        </p:nvSpPr>
        <p:spPr>
          <a:xfrm>
            <a:off x="1969848" y="1196451"/>
            <a:ext cx="27435" cy="17660"/>
          </a:xfrm>
          <a:custGeom>
            <a:avLst/>
            <a:gdLst/>
            <a:ahLst/>
            <a:cxnLst/>
            <a:rect l="l" t="t" r="r" b="b"/>
            <a:pathLst>
              <a:path w="1016" h="654" extrusionOk="0">
                <a:moveTo>
                  <a:pt x="292" y="1"/>
                </a:moveTo>
                <a:cubicBezTo>
                  <a:pt x="1" y="1"/>
                  <a:pt x="1" y="653"/>
                  <a:pt x="292" y="653"/>
                </a:cubicBezTo>
                <a:cubicBezTo>
                  <a:pt x="310" y="653"/>
                  <a:pt x="328" y="651"/>
                  <a:pt x="347" y="646"/>
                </a:cubicBezTo>
                <a:lnTo>
                  <a:pt x="803" y="555"/>
                </a:lnTo>
                <a:cubicBezTo>
                  <a:pt x="1016" y="464"/>
                  <a:pt x="1016" y="160"/>
                  <a:pt x="803" y="99"/>
                </a:cubicBezTo>
                <a:lnTo>
                  <a:pt x="347" y="8"/>
                </a:lnTo>
                <a:cubicBezTo>
                  <a:pt x="328" y="3"/>
                  <a:pt x="310" y="1"/>
                  <a:pt x="292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2"/>
          <p:cNvSpPr/>
          <p:nvPr/>
        </p:nvSpPr>
        <p:spPr>
          <a:xfrm>
            <a:off x="2249243" y="1170394"/>
            <a:ext cx="19712" cy="16418"/>
          </a:xfrm>
          <a:custGeom>
            <a:avLst/>
            <a:gdLst/>
            <a:ahLst/>
            <a:cxnLst/>
            <a:rect l="l" t="t" r="r" b="b"/>
            <a:pathLst>
              <a:path w="730" h="608" extrusionOk="0">
                <a:moveTo>
                  <a:pt x="365" y="0"/>
                </a:moveTo>
                <a:cubicBezTo>
                  <a:pt x="0" y="61"/>
                  <a:pt x="0" y="578"/>
                  <a:pt x="365" y="608"/>
                </a:cubicBezTo>
                <a:cubicBezTo>
                  <a:pt x="730" y="578"/>
                  <a:pt x="730" y="61"/>
                  <a:pt x="36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"/>
          <p:cNvSpPr/>
          <p:nvPr/>
        </p:nvSpPr>
        <p:spPr>
          <a:xfrm>
            <a:off x="2364139" y="997200"/>
            <a:ext cx="13150" cy="9046"/>
          </a:xfrm>
          <a:custGeom>
            <a:avLst/>
            <a:gdLst/>
            <a:ahLst/>
            <a:cxnLst/>
            <a:rect l="l" t="t" r="r" b="b"/>
            <a:pathLst>
              <a:path w="487" h="335" extrusionOk="0">
                <a:moveTo>
                  <a:pt x="244" y="1"/>
                </a:moveTo>
                <a:cubicBezTo>
                  <a:pt x="1" y="1"/>
                  <a:pt x="1" y="335"/>
                  <a:pt x="244" y="335"/>
                </a:cubicBezTo>
                <a:cubicBezTo>
                  <a:pt x="487" y="335"/>
                  <a:pt x="487" y="1"/>
                  <a:pt x="244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"/>
          <p:cNvSpPr/>
          <p:nvPr/>
        </p:nvSpPr>
        <p:spPr>
          <a:xfrm>
            <a:off x="1930776" y="1002087"/>
            <a:ext cx="18713" cy="12502"/>
          </a:xfrm>
          <a:custGeom>
            <a:avLst/>
            <a:gdLst/>
            <a:ahLst/>
            <a:cxnLst/>
            <a:rect l="l" t="t" r="r" b="b"/>
            <a:pathLst>
              <a:path w="693" h="463" extrusionOk="0">
                <a:moveTo>
                  <a:pt x="448" y="1"/>
                </a:moveTo>
                <a:cubicBezTo>
                  <a:pt x="441" y="1"/>
                  <a:pt x="434" y="1"/>
                  <a:pt x="426" y="2"/>
                </a:cubicBezTo>
                <a:lnTo>
                  <a:pt x="183" y="32"/>
                </a:lnTo>
                <a:cubicBezTo>
                  <a:pt x="1" y="93"/>
                  <a:pt x="1" y="367"/>
                  <a:pt x="183" y="428"/>
                </a:cubicBezTo>
                <a:lnTo>
                  <a:pt x="426" y="458"/>
                </a:lnTo>
                <a:cubicBezTo>
                  <a:pt x="441" y="461"/>
                  <a:pt x="454" y="463"/>
                  <a:pt x="467" y="463"/>
                </a:cubicBezTo>
                <a:cubicBezTo>
                  <a:pt x="692" y="463"/>
                  <a:pt x="686" y="1"/>
                  <a:pt x="448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"/>
          <p:cNvSpPr/>
          <p:nvPr/>
        </p:nvSpPr>
        <p:spPr>
          <a:xfrm>
            <a:off x="1612335" y="1373939"/>
            <a:ext cx="20549" cy="17255"/>
          </a:xfrm>
          <a:custGeom>
            <a:avLst/>
            <a:gdLst/>
            <a:ahLst/>
            <a:cxnLst/>
            <a:rect l="l" t="t" r="r" b="b"/>
            <a:pathLst>
              <a:path w="761" h="639" extrusionOk="0">
                <a:moveTo>
                  <a:pt x="365" y="0"/>
                </a:moveTo>
                <a:cubicBezTo>
                  <a:pt x="0" y="31"/>
                  <a:pt x="0" y="578"/>
                  <a:pt x="365" y="639"/>
                </a:cubicBezTo>
                <a:cubicBezTo>
                  <a:pt x="760" y="578"/>
                  <a:pt x="760" y="31"/>
                  <a:pt x="36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"/>
          <p:cNvSpPr/>
          <p:nvPr/>
        </p:nvSpPr>
        <p:spPr>
          <a:xfrm>
            <a:off x="1586062" y="1038109"/>
            <a:ext cx="21359" cy="19415"/>
          </a:xfrm>
          <a:custGeom>
            <a:avLst/>
            <a:gdLst/>
            <a:ahLst/>
            <a:cxnLst/>
            <a:rect l="l" t="t" r="r" b="b"/>
            <a:pathLst>
              <a:path w="791" h="719" extrusionOk="0">
                <a:moveTo>
                  <a:pt x="350" y="0"/>
                </a:moveTo>
                <a:cubicBezTo>
                  <a:pt x="301" y="0"/>
                  <a:pt x="254" y="11"/>
                  <a:pt x="213" y="36"/>
                </a:cubicBezTo>
                <a:cubicBezTo>
                  <a:pt x="31" y="157"/>
                  <a:pt x="1" y="340"/>
                  <a:pt x="92" y="522"/>
                </a:cubicBezTo>
                <a:cubicBezTo>
                  <a:pt x="143" y="599"/>
                  <a:pt x="280" y="718"/>
                  <a:pt x="376" y="718"/>
                </a:cubicBezTo>
                <a:cubicBezTo>
                  <a:pt x="395" y="718"/>
                  <a:pt x="412" y="714"/>
                  <a:pt x="426" y="705"/>
                </a:cubicBezTo>
                <a:cubicBezTo>
                  <a:pt x="608" y="583"/>
                  <a:pt x="791" y="431"/>
                  <a:pt x="700" y="218"/>
                </a:cubicBezTo>
                <a:cubicBezTo>
                  <a:pt x="633" y="85"/>
                  <a:pt x="485" y="0"/>
                  <a:pt x="350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"/>
          <p:cNvSpPr/>
          <p:nvPr/>
        </p:nvSpPr>
        <p:spPr>
          <a:xfrm>
            <a:off x="1693586" y="1376396"/>
            <a:ext cx="15607" cy="11503"/>
          </a:xfrm>
          <a:custGeom>
            <a:avLst/>
            <a:gdLst/>
            <a:ahLst/>
            <a:cxnLst/>
            <a:rect l="l" t="t" r="r" b="b"/>
            <a:pathLst>
              <a:path w="578" h="426" extrusionOk="0">
                <a:moveTo>
                  <a:pt x="304" y="0"/>
                </a:moveTo>
                <a:cubicBezTo>
                  <a:pt x="0" y="0"/>
                  <a:pt x="0" y="426"/>
                  <a:pt x="304" y="426"/>
                </a:cubicBezTo>
                <a:cubicBezTo>
                  <a:pt x="578" y="426"/>
                  <a:pt x="578" y="0"/>
                  <a:pt x="304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"/>
          <p:cNvSpPr/>
          <p:nvPr/>
        </p:nvSpPr>
        <p:spPr>
          <a:xfrm>
            <a:off x="1586872" y="2453175"/>
            <a:ext cx="26300" cy="24113"/>
          </a:xfrm>
          <a:custGeom>
            <a:avLst/>
            <a:gdLst/>
            <a:ahLst/>
            <a:cxnLst/>
            <a:rect l="l" t="t" r="r" b="b"/>
            <a:pathLst>
              <a:path w="974" h="893" extrusionOk="0">
                <a:moveTo>
                  <a:pt x="510" y="1"/>
                </a:moveTo>
                <a:cubicBezTo>
                  <a:pt x="405" y="1"/>
                  <a:pt x="299" y="39"/>
                  <a:pt x="214" y="124"/>
                </a:cubicBezTo>
                <a:lnTo>
                  <a:pt x="122" y="215"/>
                </a:lnTo>
                <a:cubicBezTo>
                  <a:pt x="1" y="337"/>
                  <a:pt x="1" y="549"/>
                  <a:pt x="122" y="671"/>
                </a:cubicBezTo>
                <a:lnTo>
                  <a:pt x="214" y="762"/>
                </a:lnTo>
                <a:cubicBezTo>
                  <a:pt x="304" y="852"/>
                  <a:pt x="417" y="893"/>
                  <a:pt x="528" y="893"/>
                </a:cubicBezTo>
                <a:cubicBezTo>
                  <a:pt x="755" y="893"/>
                  <a:pt x="974" y="724"/>
                  <a:pt x="974" y="458"/>
                </a:cubicBezTo>
                <a:cubicBezTo>
                  <a:pt x="974" y="186"/>
                  <a:pt x="743" y="1"/>
                  <a:pt x="510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"/>
          <p:cNvSpPr/>
          <p:nvPr/>
        </p:nvSpPr>
        <p:spPr>
          <a:xfrm>
            <a:off x="1797005" y="2793838"/>
            <a:ext cx="31215" cy="25463"/>
          </a:xfrm>
          <a:custGeom>
            <a:avLst/>
            <a:gdLst/>
            <a:ahLst/>
            <a:cxnLst/>
            <a:rect l="l" t="t" r="r" b="b"/>
            <a:pathLst>
              <a:path w="1156" h="943" extrusionOk="0">
                <a:moveTo>
                  <a:pt x="578" y="1"/>
                </a:moveTo>
                <a:cubicBezTo>
                  <a:pt x="0" y="31"/>
                  <a:pt x="0" y="882"/>
                  <a:pt x="578" y="943"/>
                </a:cubicBezTo>
                <a:cubicBezTo>
                  <a:pt x="1155" y="882"/>
                  <a:pt x="1155" y="31"/>
                  <a:pt x="578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"/>
          <p:cNvSpPr/>
          <p:nvPr/>
        </p:nvSpPr>
        <p:spPr>
          <a:xfrm>
            <a:off x="2008759" y="2678079"/>
            <a:ext cx="40018" cy="20603"/>
          </a:xfrm>
          <a:custGeom>
            <a:avLst/>
            <a:gdLst/>
            <a:ahLst/>
            <a:cxnLst/>
            <a:rect l="l" t="t" r="r" b="b"/>
            <a:pathLst>
              <a:path w="1482" h="763" extrusionOk="0">
                <a:moveTo>
                  <a:pt x="1029" y="1"/>
                </a:moveTo>
                <a:cubicBezTo>
                  <a:pt x="1021" y="1"/>
                  <a:pt x="1012" y="1"/>
                  <a:pt x="1003" y="2"/>
                </a:cubicBezTo>
                <a:cubicBezTo>
                  <a:pt x="851" y="2"/>
                  <a:pt x="699" y="2"/>
                  <a:pt x="578" y="32"/>
                </a:cubicBezTo>
                <a:cubicBezTo>
                  <a:pt x="426" y="63"/>
                  <a:pt x="274" y="93"/>
                  <a:pt x="152" y="184"/>
                </a:cubicBezTo>
                <a:cubicBezTo>
                  <a:pt x="0" y="275"/>
                  <a:pt x="0" y="488"/>
                  <a:pt x="152" y="579"/>
                </a:cubicBezTo>
                <a:cubicBezTo>
                  <a:pt x="274" y="640"/>
                  <a:pt x="426" y="701"/>
                  <a:pt x="578" y="731"/>
                </a:cubicBezTo>
                <a:cubicBezTo>
                  <a:pt x="699" y="731"/>
                  <a:pt x="851" y="731"/>
                  <a:pt x="1003" y="762"/>
                </a:cubicBezTo>
                <a:cubicBezTo>
                  <a:pt x="1012" y="762"/>
                  <a:pt x="1021" y="762"/>
                  <a:pt x="1029" y="762"/>
                </a:cubicBezTo>
                <a:cubicBezTo>
                  <a:pt x="1481" y="762"/>
                  <a:pt x="1481" y="1"/>
                  <a:pt x="1029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"/>
          <p:cNvSpPr/>
          <p:nvPr/>
        </p:nvSpPr>
        <p:spPr>
          <a:xfrm>
            <a:off x="1815043" y="3038616"/>
            <a:ext cx="27948" cy="21494"/>
          </a:xfrm>
          <a:custGeom>
            <a:avLst/>
            <a:gdLst/>
            <a:ahLst/>
            <a:cxnLst/>
            <a:rect l="l" t="t" r="r" b="b"/>
            <a:pathLst>
              <a:path w="1035" h="796" extrusionOk="0">
                <a:moveTo>
                  <a:pt x="676" y="0"/>
                </a:moveTo>
                <a:cubicBezTo>
                  <a:pt x="634" y="0"/>
                  <a:pt x="591" y="8"/>
                  <a:pt x="548" y="24"/>
                </a:cubicBezTo>
                <a:lnTo>
                  <a:pt x="305" y="85"/>
                </a:lnTo>
                <a:cubicBezTo>
                  <a:pt x="1" y="176"/>
                  <a:pt x="1" y="601"/>
                  <a:pt x="305" y="693"/>
                </a:cubicBezTo>
                <a:lnTo>
                  <a:pt x="548" y="784"/>
                </a:lnTo>
                <a:cubicBezTo>
                  <a:pt x="580" y="792"/>
                  <a:pt x="611" y="795"/>
                  <a:pt x="643" y="795"/>
                </a:cubicBezTo>
                <a:cubicBezTo>
                  <a:pt x="850" y="795"/>
                  <a:pt x="1034" y="626"/>
                  <a:pt x="1034" y="389"/>
                </a:cubicBezTo>
                <a:cubicBezTo>
                  <a:pt x="1034" y="163"/>
                  <a:pt x="870" y="0"/>
                  <a:pt x="676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"/>
          <p:cNvSpPr/>
          <p:nvPr/>
        </p:nvSpPr>
        <p:spPr>
          <a:xfrm>
            <a:off x="1586872" y="2977698"/>
            <a:ext cx="18929" cy="19712"/>
          </a:xfrm>
          <a:custGeom>
            <a:avLst/>
            <a:gdLst/>
            <a:ahLst/>
            <a:cxnLst/>
            <a:rect l="l" t="t" r="r" b="b"/>
            <a:pathLst>
              <a:path w="701" h="730" extrusionOk="0">
                <a:moveTo>
                  <a:pt x="350" y="0"/>
                </a:moveTo>
                <a:cubicBezTo>
                  <a:pt x="274" y="0"/>
                  <a:pt x="198" y="31"/>
                  <a:pt x="153" y="91"/>
                </a:cubicBezTo>
                <a:cubicBezTo>
                  <a:pt x="62" y="243"/>
                  <a:pt x="1" y="365"/>
                  <a:pt x="62" y="547"/>
                </a:cubicBezTo>
                <a:cubicBezTo>
                  <a:pt x="107" y="669"/>
                  <a:pt x="229" y="730"/>
                  <a:pt x="347" y="730"/>
                </a:cubicBezTo>
                <a:cubicBezTo>
                  <a:pt x="464" y="730"/>
                  <a:pt x="578" y="669"/>
                  <a:pt x="609" y="547"/>
                </a:cubicBezTo>
                <a:cubicBezTo>
                  <a:pt x="700" y="365"/>
                  <a:pt x="609" y="243"/>
                  <a:pt x="548" y="91"/>
                </a:cubicBezTo>
                <a:cubicBezTo>
                  <a:pt x="502" y="31"/>
                  <a:pt x="426" y="0"/>
                  <a:pt x="350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"/>
          <p:cNvSpPr/>
          <p:nvPr/>
        </p:nvSpPr>
        <p:spPr>
          <a:xfrm>
            <a:off x="1953755" y="2943216"/>
            <a:ext cx="19739" cy="15634"/>
          </a:xfrm>
          <a:custGeom>
            <a:avLst/>
            <a:gdLst/>
            <a:ahLst/>
            <a:cxnLst/>
            <a:rect l="l" t="t" r="r" b="b"/>
            <a:pathLst>
              <a:path w="731" h="579" extrusionOk="0">
                <a:moveTo>
                  <a:pt x="366" y="1"/>
                </a:moveTo>
                <a:cubicBezTo>
                  <a:pt x="1" y="1"/>
                  <a:pt x="1" y="578"/>
                  <a:pt x="366" y="578"/>
                </a:cubicBezTo>
                <a:cubicBezTo>
                  <a:pt x="730" y="578"/>
                  <a:pt x="730" y="1"/>
                  <a:pt x="366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"/>
          <p:cNvSpPr/>
          <p:nvPr/>
        </p:nvSpPr>
        <p:spPr>
          <a:xfrm>
            <a:off x="1765818" y="2628934"/>
            <a:ext cx="21359" cy="20819"/>
          </a:xfrm>
          <a:custGeom>
            <a:avLst/>
            <a:gdLst/>
            <a:ahLst/>
            <a:cxnLst/>
            <a:rect l="l" t="t" r="r" b="b"/>
            <a:pathLst>
              <a:path w="791" h="771" extrusionOk="0">
                <a:moveTo>
                  <a:pt x="286" y="0"/>
                </a:moveTo>
                <a:cubicBezTo>
                  <a:pt x="151" y="0"/>
                  <a:pt x="19" y="92"/>
                  <a:pt x="0" y="241"/>
                </a:cubicBezTo>
                <a:lnTo>
                  <a:pt x="0" y="454"/>
                </a:lnTo>
                <a:cubicBezTo>
                  <a:pt x="23" y="638"/>
                  <a:pt x="169" y="770"/>
                  <a:pt x="330" y="770"/>
                </a:cubicBezTo>
                <a:cubicBezTo>
                  <a:pt x="382" y="770"/>
                  <a:pt x="435" y="757"/>
                  <a:pt x="487" y="728"/>
                </a:cubicBezTo>
                <a:lnTo>
                  <a:pt x="578" y="728"/>
                </a:lnTo>
                <a:cubicBezTo>
                  <a:pt x="730" y="667"/>
                  <a:pt x="790" y="484"/>
                  <a:pt x="669" y="363"/>
                </a:cubicBezTo>
                <a:cubicBezTo>
                  <a:pt x="608" y="272"/>
                  <a:pt x="547" y="211"/>
                  <a:pt x="517" y="120"/>
                </a:cubicBezTo>
                <a:cubicBezTo>
                  <a:pt x="458" y="37"/>
                  <a:pt x="372" y="0"/>
                  <a:pt x="286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"/>
          <p:cNvSpPr/>
          <p:nvPr/>
        </p:nvSpPr>
        <p:spPr>
          <a:xfrm>
            <a:off x="1994799" y="2458143"/>
            <a:ext cx="16445" cy="13987"/>
          </a:xfrm>
          <a:custGeom>
            <a:avLst/>
            <a:gdLst/>
            <a:ahLst/>
            <a:cxnLst/>
            <a:rect l="l" t="t" r="r" b="b"/>
            <a:pathLst>
              <a:path w="609" h="518" extrusionOk="0">
                <a:moveTo>
                  <a:pt x="305" y="1"/>
                </a:moveTo>
                <a:cubicBezTo>
                  <a:pt x="1" y="62"/>
                  <a:pt x="1" y="487"/>
                  <a:pt x="305" y="517"/>
                </a:cubicBezTo>
                <a:cubicBezTo>
                  <a:pt x="608" y="487"/>
                  <a:pt x="608" y="62"/>
                  <a:pt x="305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"/>
          <p:cNvSpPr/>
          <p:nvPr/>
        </p:nvSpPr>
        <p:spPr>
          <a:xfrm>
            <a:off x="1723937" y="2365417"/>
            <a:ext cx="19739" cy="16418"/>
          </a:xfrm>
          <a:custGeom>
            <a:avLst/>
            <a:gdLst/>
            <a:ahLst/>
            <a:cxnLst/>
            <a:rect l="l" t="t" r="r" b="b"/>
            <a:pathLst>
              <a:path w="731" h="608" extrusionOk="0">
                <a:moveTo>
                  <a:pt x="366" y="0"/>
                </a:moveTo>
                <a:cubicBezTo>
                  <a:pt x="1" y="30"/>
                  <a:pt x="1" y="547"/>
                  <a:pt x="366" y="608"/>
                </a:cubicBezTo>
                <a:cubicBezTo>
                  <a:pt x="730" y="547"/>
                  <a:pt x="730" y="30"/>
                  <a:pt x="366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"/>
          <p:cNvSpPr/>
          <p:nvPr/>
        </p:nvSpPr>
        <p:spPr>
          <a:xfrm>
            <a:off x="1637772" y="2140513"/>
            <a:ext cx="9046" cy="6589"/>
          </a:xfrm>
          <a:custGeom>
            <a:avLst/>
            <a:gdLst/>
            <a:ahLst/>
            <a:cxnLst/>
            <a:rect l="l" t="t" r="r" b="b"/>
            <a:pathLst>
              <a:path w="335" h="244" extrusionOk="0">
                <a:moveTo>
                  <a:pt x="152" y="1"/>
                </a:moveTo>
                <a:cubicBezTo>
                  <a:pt x="0" y="1"/>
                  <a:pt x="0" y="244"/>
                  <a:pt x="152" y="244"/>
                </a:cubicBezTo>
                <a:cubicBezTo>
                  <a:pt x="335" y="244"/>
                  <a:pt x="335" y="1"/>
                  <a:pt x="152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"/>
          <p:cNvSpPr/>
          <p:nvPr/>
        </p:nvSpPr>
        <p:spPr>
          <a:xfrm>
            <a:off x="1853630" y="2257056"/>
            <a:ext cx="9883" cy="9073"/>
          </a:xfrm>
          <a:custGeom>
            <a:avLst/>
            <a:gdLst/>
            <a:ahLst/>
            <a:cxnLst/>
            <a:rect l="l" t="t" r="r" b="b"/>
            <a:pathLst>
              <a:path w="366" h="336" extrusionOk="0">
                <a:moveTo>
                  <a:pt x="183" y="1"/>
                </a:moveTo>
                <a:cubicBezTo>
                  <a:pt x="1" y="31"/>
                  <a:pt x="1" y="305"/>
                  <a:pt x="183" y="335"/>
                </a:cubicBezTo>
                <a:cubicBezTo>
                  <a:pt x="365" y="305"/>
                  <a:pt x="365" y="31"/>
                  <a:pt x="183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"/>
          <p:cNvSpPr/>
          <p:nvPr/>
        </p:nvSpPr>
        <p:spPr>
          <a:xfrm>
            <a:off x="1613955" y="1919740"/>
            <a:ext cx="17282" cy="14797"/>
          </a:xfrm>
          <a:custGeom>
            <a:avLst/>
            <a:gdLst/>
            <a:ahLst/>
            <a:cxnLst/>
            <a:rect l="l" t="t" r="r" b="b"/>
            <a:pathLst>
              <a:path w="640" h="548" extrusionOk="0">
                <a:moveTo>
                  <a:pt x="305" y="0"/>
                </a:moveTo>
                <a:cubicBezTo>
                  <a:pt x="1" y="31"/>
                  <a:pt x="1" y="517"/>
                  <a:pt x="305" y="547"/>
                </a:cubicBezTo>
                <a:cubicBezTo>
                  <a:pt x="639" y="517"/>
                  <a:pt x="639" y="31"/>
                  <a:pt x="30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"/>
          <p:cNvSpPr/>
          <p:nvPr/>
        </p:nvSpPr>
        <p:spPr>
          <a:xfrm>
            <a:off x="1847878" y="1837464"/>
            <a:ext cx="8236" cy="12745"/>
          </a:xfrm>
          <a:custGeom>
            <a:avLst/>
            <a:gdLst/>
            <a:ahLst/>
            <a:cxnLst/>
            <a:rect l="l" t="t" r="r" b="b"/>
            <a:pathLst>
              <a:path w="305" h="472" extrusionOk="0">
                <a:moveTo>
                  <a:pt x="153" y="0"/>
                </a:moveTo>
                <a:cubicBezTo>
                  <a:pt x="77" y="0"/>
                  <a:pt x="1" y="53"/>
                  <a:pt x="1" y="160"/>
                </a:cubicBezTo>
                <a:lnTo>
                  <a:pt x="1" y="312"/>
                </a:lnTo>
                <a:cubicBezTo>
                  <a:pt x="1" y="418"/>
                  <a:pt x="77" y="471"/>
                  <a:pt x="153" y="471"/>
                </a:cubicBezTo>
                <a:cubicBezTo>
                  <a:pt x="229" y="471"/>
                  <a:pt x="305" y="418"/>
                  <a:pt x="305" y="312"/>
                </a:cubicBezTo>
                <a:lnTo>
                  <a:pt x="305" y="160"/>
                </a:lnTo>
                <a:cubicBezTo>
                  <a:pt x="305" y="53"/>
                  <a:pt x="229" y="0"/>
                  <a:pt x="153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"/>
          <p:cNvSpPr/>
          <p:nvPr/>
        </p:nvSpPr>
        <p:spPr>
          <a:xfrm>
            <a:off x="1891379" y="1586314"/>
            <a:ext cx="13177" cy="16012"/>
          </a:xfrm>
          <a:custGeom>
            <a:avLst/>
            <a:gdLst/>
            <a:ahLst/>
            <a:cxnLst/>
            <a:rect l="l" t="t" r="r" b="b"/>
            <a:pathLst>
              <a:path w="488" h="593" extrusionOk="0">
                <a:moveTo>
                  <a:pt x="244" y="0"/>
                </a:moveTo>
                <a:cubicBezTo>
                  <a:pt x="168" y="0"/>
                  <a:pt x="92" y="53"/>
                  <a:pt x="62" y="160"/>
                </a:cubicBezTo>
                <a:cubicBezTo>
                  <a:pt x="1" y="281"/>
                  <a:pt x="62" y="372"/>
                  <a:pt x="122" y="524"/>
                </a:cubicBezTo>
                <a:cubicBezTo>
                  <a:pt x="153" y="570"/>
                  <a:pt x="198" y="593"/>
                  <a:pt x="244" y="593"/>
                </a:cubicBezTo>
                <a:cubicBezTo>
                  <a:pt x="289" y="593"/>
                  <a:pt x="335" y="570"/>
                  <a:pt x="365" y="524"/>
                </a:cubicBezTo>
                <a:cubicBezTo>
                  <a:pt x="426" y="403"/>
                  <a:pt x="487" y="312"/>
                  <a:pt x="426" y="160"/>
                </a:cubicBezTo>
                <a:cubicBezTo>
                  <a:pt x="396" y="53"/>
                  <a:pt x="320" y="0"/>
                  <a:pt x="244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"/>
          <p:cNvSpPr/>
          <p:nvPr/>
        </p:nvSpPr>
        <p:spPr>
          <a:xfrm>
            <a:off x="2506955" y="2710131"/>
            <a:ext cx="29568" cy="22169"/>
          </a:xfrm>
          <a:custGeom>
            <a:avLst/>
            <a:gdLst/>
            <a:ahLst/>
            <a:cxnLst/>
            <a:rect l="l" t="t" r="r" b="b"/>
            <a:pathLst>
              <a:path w="1095" h="821" extrusionOk="0">
                <a:moveTo>
                  <a:pt x="548" y="0"/>
                </a:moveTo>
                <a:cubicBezTo>
                  <a:pt x="0" y="0"/>
                  <a:pt x="0" y="821"/>
                  <a:pt x="548" y="821"/>
                </a:cubicBezTo>
                <a:cubicBezTo>
                  <a:pt x="1095" y="821"/>
                  <a:pt x="1095" y="0"/>
                  <a:pt x="548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"/>
          <p:cNvSpPr/>
          <p:nvPr/>
        </p:nvSpPr>
        <p:spPr>
          <a:xfrm>
            <a:off x="2910778" y="2905683"/>
            <a:ext cx="18200" cy="11692"/>
          </a:xfrm>
          <a:custGeom>
            <a:avLst/>
            <a:gdLst/>
            <a:ahLst/>
            <a:cxnLst/>
            <a:rect l="l" t="t" r="r" b="b"/>
            <a:pathLst>
              <a:path w="674" h="433" extrusionOk="0">
                <a:moveTo>
                  <a:pt x="458" y="0"/>
                </a:moveTo>
                <a:cubicBezTo>
                  <a:pt x="430" y="0"/>
                  <a:pt x="399" y="7"/>
                  <a:pt x="365" y="23"/>
                </a:cubicBezTo>
                <a:lnTo>
                  <a:pt x="122" y="84"/>
                </a:lnTo>
                <a:cubicBezTo>
                  <a:pt x="0" y="114"/>
                  <a:pt x="0" y="296"/>
                  <a:pt x="122" y="327"/>
                </a:cubicBezTo>
                <a:lnTo>
                  <a:pt x="365" y="418"/>
                </a:lnTo>
                <a:cubicBezTo>
                  <a:pt x="393" y="428"/>
                  <a:pt x="419" y="433"/>
                  <a:pt x="442" y="433"/>
                </a:cubicBezTo>
                <a:cubicBezTo>
                  <a:pt x="668" y="433"/>
                  <a:pt x="673" y="0"/>
                  <a:pt x="458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"/>
          <p:cNvSpPr/>
          <p:nvPr/>
        </p:nvSpPr>
        <p:spPr>
          <a:xfrm>
            <a:off x="3048652" y="3285446"/>
            <a:ext cx="31836" cy="13231"/>
          </a:xfrm>
          <a:custGeom>
            <a:avLst/>
            <a:gdLst/>
            <a:ahLst/>
            <a:cxnLst/>
            <a:rect l="l" t="t" r="r" b="b"/>
            <a:pathLst>
              <a:path w="1179" h="490" extrusionOk="0">
                <a:moveTo>
                  <a:pt x="906" y="0"/>
                </a:moveTo>
                <a:cubicBezTo>
                  <a:pt x="898" y="0"/>
                  <a:pt x="890" y="1"/>
                  <a:pt x="882" y="1"/>
                </a:cubicBezTo>
                <a:lnTo>
                  <a:pt x="153" y="93"/>
                </a:lnTo>
                <a:cubicBezTo>
                  <a:pt x="1" y="123"/>
                  <a:pt x="1" y="366"/>
                  <a:pt x="153" y="397"/>
                </a:cubicBezTo>
                <a:lnTo>
                  <a:pt x="882" y="488"/>
                </a:lnTo>
                <a:cubicBezTo>
                  <a:pt x="890" y="489"/>
                  <a:pt x="898" y="489"/>
                  <a:pt x="906" y="489"/>
                </a:cubicBezTo>
                <a:cubicBezTo>
                  <a:pt x="1178" y="489"/>
                  <a:pt x="1178" y="0"/>
                  <a:pt x="906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"/>
          <p:cNvSpPr/>
          <p:nvPr/>
        </p:nvSpPr>
        <p:spPr>
          <a:xfrm>
            <a:off x="2709690" y="3560871"/>
            <a:ext cx="33672" cy="29892"/>
          </a:xfrm>
          <a:custGeom>
            <a:avLst/>
            <a:gdLst/>
            <a:ahLst/>
            <a:cxnLst/>
            <a:rect l="l" t="t" r="r" b="b"/>
            <a:pathLst>
              <a:path w="1247" h="1107" extrusionOk="0">
                <a:moveTo>
                  <a:pt x="312" y="1"/>
                </a:moveTo>
                <a:cubicBezTo>
                  <a:pt x="131" y="1"/>
                  <a:pt x="1" y="209"/>
                  <a:pt x="122" y="379"/>
                </a:cubicBezTo>
                <a:lnTo>
                  <a:pt x="487" y="926"/>
                </a:lnTo>
                <a:cubicBezTo>
                  <a:pt x="554" y="1045"/>
                  <a:pt x="679" y="1107"/>
                  <a:pt x="802" y="1107"/>
                </a:cubicBezTo>
                <a:cubicBezTo>
                  <a:pt x="900" y="1107"/>
                  <a:pt x="997" y="1068"/>
                  <a:pt x="1064" y="987"/>
                </a:cubicBezTo>
                <a:cubicBezTo>
                  <a:pt x="1246" y="835"/>
                  <a:pt x="1216" y="531"/>
                  <a:pt x="1003" y="410"/>
                </a:cubicBezTo>
                <a:lnTo>
                  <a:pt x="456" y="45"/>
                </a:lnTo>
                <a:cubicBezTo>
                  <a:pt x="407" y="14"/>
                  <a:pt x="358" y="1"/>
                  <a:pt x="312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"/>
          <p:cNvSpPr/>
          <p:nvPr/>
        </p:nvSpPr>
        <p:spPr>
          <a:xfrm>
            <a:off x="2322690" y="3546074"/>
            <a:ext cx="30405" cy="29973"/>
          </a:xfrm>
          <a:custGeom>
            <a:avLst/>
            <a:gdLst/>
            <a:ahLst/>
            <a:cxnLst/>
            <a:rect l="l" t="t" r="r" b="b"/>
            <a:pathLst>
              <a:path w="1126" h="1110" extrusionOk="0">
                <a:moveTo>
                  <a:pt x="563" y="0"/>
                </a:moveTo>
                <a:cubicBezTo>
                  <a:pt x="434" y="0"/>
                  <a:pt x="305" y="76"/>
                  <a:pt x="259" y="228"/>
                </a:cubicBezTo>
                <a:lnTo>
                  <a:pt x="77" y="654"/>
                </a:lnTo>
                <a:cubicBezTo>
                  <a:pt x="1" y="958"/>
                  <a:pt x="282" y="1110"/>
                  <a:pt x="563" y="1110"/>
                </a:cubicBezTo>
                <a:cubicBezTo>
                  <a:pt x="844" y="1110"/>
                  <a:pt x="1125" y="958"/>
                  <a:pt x="1049" y="654"/>
                </a:cubicBezTo>
                <a:lnTo>
                  <a:pt x="867" y="228"/>
                </a:lnTo>
                <a:cubicBezTo>
                  <a:pt x="821" y="76"/>
                  <a:pt x="692" y="0"/>
                  <a:pt x="563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"/>
          <p:cNvSpPr/>
          <p:nvPr/>
        </p:nvSpPr>
        <p:spPr>
          <a:xfrm>
            <a:off x="2366596" y="3211594"/>
            <a:ext cx="20549" cy="17282"/>
          </a:xfrm>
          <a:custGeom>
            <a:avLst/>
            <a:gdLst/>
            <a:ahLst/>
            <a:cxnLst/>
            <a:rect l="l" t="t" r="r" b="b"/>
            <a:pathLst>
              <a:path w="761" h="640" extrusionOk="0">
                <a:moveTo>
                  <a:pt x="396" y="1"/>
                </a:moveTo>
                <a:cubicBezTo>
                  <a:pt x="1" y="31"/>
                  <a:pt x="1" y="578"/>
                  <a:pt x="396" y="639"/>
                </a:cubicBezTo>
                <a:cubicBezTo>
                  <a:pt x="761" y="578"/>
                  <a:pt x="761" y="31"/>
                  <a:pt x="396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"/>
          <p:cNvSpPr/>
          <p:nvPr/>
        </p:nvSpPr>
        <p:spPr>
          <a:xfrm>
            <a:off x="2028444" y="3656730"/>
            <a:ext cx="20603" cy="18713"/>
          </a:xfrm>
          <a:custGeom>
            <a:avLst/>
            <a:gdLst/>
            <a:ahLst/>
            <a:cxnLst/>
            <a:rect l="l" t="t" r="r" b="b"/>
            <a:pathLst>
              <a:path w="763" h="693" extrusionOk="0">
                <a:moveTo>
                  <a:pt x="436" y="0"/>
                </a:moveTo>
                <a:cubicBezTo>
                  <a:pt x="384" y="0"/>
                  <a:pt x="332" y="13"/>
                  <a:pt x="281" y="39"/>
                </a:cubicBezTo>
                <a:lnTo>
                  <a:pt x="281" y="39"/>
                </a:lnTo>
                <a:cubicBezTo>
                  <a:pt x="234" y="59"/>
                  <a:pt x="191" y="90"/>
                  <a:pt x="154" y="131"/>
                </a:cubicBezTo>
                <a:lnTo>
                  <a:pt x="154" y="131"/>
                </a:lnTo>
                <a:lnTo>
                  <a:pt x="92" y="173"/>
                </a:lnTo>
                <a:cubicBezTo>
                  <a:pt x="1" y="264"/>
                  <a:pt x="1" y="416"/>
                  <a:pt x="92" y="537"/>
                </a:cubicBezTo>
                <a:lnTo>
                  <a:pt x="183" y="598"/>
                </a:lnTo>
                <a:cubicBezTo>
                  <a:pt x="239" y="647"/>
                  <a:pt x="302" y="675"/>
                  <a:pt x="364" y="685"/>
                </a:cubicBezTo>
                <a:lnTo>
                  <a:pt x="364" y="685"/>
                </a:lnTo>
                <a:cubicBezTo>
                  <a:pt x="387" y="690"/>
                  <a:pt x="409" y="692"/>
                  <a:pt x="432" y="692"/>
                </a:cubicBezTo>
                <a:cubicBezTo>
                  <a:pt x="592" y="692"/>
                  <a:pt x="743" y="580"/>
                  <a:pt x="761" y="385"/>
                </a:cubicBezTo>
                <a:cubicBezTo>
                  <a:pt x="762" y="370"/>
                  <a:pt x="763" y="355"/>
                  <a:pt x="762" y="340"/>
                </a:cubicBezTo>
                <a:lnTo>
                  <a:pt x="762" y="340"/>
                </a:lnTo>
                <a:cubicBezTo>
                  <a:pt x="763" y="325"/>
                  <a:pt x="762" y="310"/>
                  <a:pt x="761" y="294"/>
                </a:cubicBezTo>
                <a:cubicBezTo>
                  <a:pt x="754" y="228"/>
                  <a:pt x="729" y="172"/>
                  <a:pt x="692" y="128"/>
                </a:cubicBezTo>
                <a:lnTo>
                  <a:pt x="692" y="128"/>
                </a:lnTo>
                <a:cubicBezTo>
                  <a:pt x="630" y="48"/>
                  <a:pt x="536" y="0"/>
                  <a:pt x="436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"/>
          <p:cNvSpPr/>
          <p:nvPr/>
        </p:nvSpPr>
        <p:spPr>
          <a:xfrm>
            <a:off x="1661561" y="3681897"/>
            <a:ext cx="27111" cy="22196"/>
          </a:xfrm>
          <a:custGeom>
            <a:avLst/>
            <a:gdLst/>
            <a:ahLst/>
            <a:cxnLst/>
            <a:rect l="l" t="t" r="r" b="b"/>
            <a:pathLst>
              <a:path w="1004" h="822" extrusionOk="0">
                <a:moveTo>
                  <a:pt x="487" y="1"/>
                </a:moveTo>
                <a:cubicBezTo>
                  <a:pt x="1" y="31"/>
                  <a:pt x="1" y="760"/>
                  <a:pt x="487" y="821"/>
                </a:cubicBezTo>
                <a:cubicBezTo>
                  <a:pt x="1004" y="760"/>
                  <a:pt x="1004" y="31"/>
                  <a:pt x="487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"/>
          <p:cNvSpPr/>
          <p:nvPr/>
        </p:nvSpPr>
        <p:spPr>
          <a:xfrm>
            <a:off x="1967715" y="3429315"/>
            <a:ext cx="18902" cy="21359"/>
          </a:xfrm>
          <a:custGeom>
            <a:avLst/>
            <a:gdLst/>
            <a:ahLst/>
            <a:cxnLst/>
            <a:rect l="l" t="t" r="r" b="b"/>
            <a:pathLst>
              <a:path w="700" h="791" extrusionOk="0">
                <a:moveTo>
                  <a:pt x="339" y="0"/>
                </a:moveTo>
                <a:cubicBezTo>
                  <a:pt x="190" y="0"/>
                  <a:pt x="46" y="99"/>
                  <a:pt x="31" y="297"/>
                </a:cubicBezTo>
                <a:cubicBezTo>
                  <a:pt x="1" y="449"/>
                  <a:pt x="31" y="601"/>
                  <a:pt x="152" y="722"/>
                </a:cubicBezTo>
                <a:cubicBezTo>
                  <a:pt x="198" y="768"/>
                  <a:pt x="266" y="791"/>
                  <a:pt x="335" y="791"/>
                </a:cubicBezTo>
                <a:cubicBezTo>
                  <a:pt x="403" y="791"/>
                  <a:pt x="472" y="768"/>
                  <a:pt x="517" y="722"/>
                </a:cubicBezTo>
                <a:cubicBezTo>
                  <a:pt x="639" y="601"/>
                  <a:pt x="700" y="449"/>
                  <a:pt x="669" y="297"/>
                </a:cubicBezTo>
                <a:cubicBezTo>
                  <a:pt x="639" y="99"/>
                  <a:pt x="487" y="0"/>
                  <a:pt x="339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"/>
          <p:cNvSpPr/>
          <p:nvPr/>
        </p:nvSpPr>
        <p:spPr>
          <a:xfrm>
            <a:off x="1590976" y="3317471"/>
            <a:ext cx="29595" cy="25247"/>
          </a:xfrm>
          <a:custGeom>
            <a:avLst/>
            <a:gdLst/>
            <a:ahLst/>
            <a:cxnLst/>
            <a:rect l="l" t="t" r="r" b="b"/>
            <a:pathLst>
              <a:path w="1096" h="935" extrusionOk="0">
                <a:moveTo>
                  <a:pt x="487" y="1"/>
                </a:moveTo>
                <a:cubicBezTo>
                  <a:pt x="366" y="1"/>
                  <a:pt x="274" y="62"/>
                  <a:pt x="214" y="183"/>
                </a:cubicBezTo>
                <a:lnTo>
                  <a:pt x="122" y="335"/>
                </a:lnTo>
                <a:cubicBezTo>
                  <a:pt x="1" y="548"/>
                  <a:pt x="92" y="852"/>
                  <a:pt x="366" y="913"/>
                </a:cubicBezTo>
                <a:cubicBezTo>
                  <a:pt x="405" y="928"/>
                  <a:pt x="444" y="934"/>
                  <a:pt x="483" y="934"/>
                </a:cubicBezTo>
                <a:cubicBezTo>
                  <a:pt x="681" y="934"/>
                  <a:pt x="852" y="752"/>
                  <a:pt x="852" y="548"/>
                </a:cubicBezTo>
                <a:lnTo>
                  <a:pt x="834" y="530"/>
                </a:lnTo>
                <a:lnTo>
                  <a:pt x="834" y="530"/>
                </a:lnTo>
                <a:lnTo>
                  <a:pt x="852" y="518"/>
                </a:lnTo>
                <a:cubicBezTo>
                  <a:pt x="1095" y="366"/>
                  <a:pt x="974" y="1"/>
                  <a:pt x="700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2"/>
          <p:cNvSpPr/>
          <p:nvPr/>
        </p:nvSpPr>
        <p:spPr>
          <a:xfrm>
            <a:off x="2058822" y="3153323"/>
            <a:ext cx="19712" cy="14797"/>
          </a:xfrm>
          <a:custGeom>
            <a:avLst/>
            <a:gdLst/>
            <a:ahLst/>
            <a:cxnLst/>
            <a:rect l="l" t="t" r="r" b="b"/>
            <a:pathLst>
              <a:path w="730" h="548" extrusionOk="0">
                <a:moveTo>
                  <a:pt x="365" y="1"/>
                </a:moveTo>
                <a:cubicBezTo>
                  <a:pt x="0" y="1"/>
                  <a:pt x="0" y="548"/>
                  <a:pt x="365" y="548"/>
                </a:cubicBezTo>
                <a:cubicBezTo>
                  <a:pt x="730" y="548"/>
                  <a:pt x="730" y="1"/>
                  <a:pt x="365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"/>
          <p:cNvSpPr/>
          <p:nvPr/>
        </p:nvSpPr>
        <p:spPr>
          <a:xfrm>
            <a:off x="2564416" y="3371071"/>
            <a:ext cx="29568" cy="25814"/>
          </a:xfrm>
          <a:custGeom>
            <a:avLst/>
            <a:gdLst/>
            <a:ahLst/>
            <a:cxnLst/>
            <a:rect l="l" t="t" r="r" b="b"/>
            <a:pathLst>
              <a:path w="1095" h="956" extrusionOk="0">
                <a:moveTo>
                  <a:pt x="590" y="1"/>
                </a:moveTo>
                <a:cubicBezTo>
                  <a:pt x="467" y="1"/>
                  <a:pt x="342" y="45"/>
                  <a:pt x="243" y="144"/>
                </a:cubicBezTo>
                <a:lnTo>
                  <a:pt x="122" y="265"/>
                </a:lnTo>
                <a:cubicBezTo>
                  <a:pt x="0" y="387"/>
                  <a:pt x="0" y="569"/>
                  <a:pt x="122" y="691"/>
                </a:cubicBezTo>
                <a:lnTo>
                  <a:pt x="243" y="812"/>
                </a:lnTo>
                <a:cubicBezTo>
                  <a:pt x="342" y="911"/>
                  <a:pt x="467" y="955"/>
                  <a:pt x="590" y="955"/>
                </a:cubicBezTo>
                <a:cubicBezTo>
                  <a:pt x="845" y="955"/>
                  <a:pt x="1094" y="765"/>
                  <a:pt x="1094" y="478"/>
                </a:cubicBezTo>
                <a:cubicBezTo>
                  <a:pt x="1094" y="191"/>
                  <a:pt x="845" y="1"/>
                  <a:pt x="590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"/>
          <p:cNvSpPr/>
          <p:nvPr/>
        </p:nvSpPr>
        <p:spPr>
          <a:xfrm>
            <a:off x="2577540" y="2859508"/>
            <a:ext cx="32862" cy="25463"/>
          </a:xfrm>
          <a:custGeom>
            <a:avLst/>
            <a:gdLst/>
            <a:ahLst/>
            <a:cxnLst/>
            <a:rect l="l" t="t" r="r" b="b"/>
            <a:pathLst>
              <a:path w="1217" h="943" extrusionOk="0">
                <a:moveTo>
                  <a:pt x="608" y="0"/>
                </a:moveTo>
                <a:cubicBezTo>
                  <a:pt x="1" y="0"/>
                  <a:pt x="1" y="942"/>
                  <a:pt x="608" y="942"/>
                </a:cubicBezTo>
                <a:cubicBezTo>
                  <a:pt x="1216" y="912"/>
                  <a:pt x="1216" y="0"/>
                  <a:pt x="608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"/>
          <p:cNvSpPr/>
          <p:nvPr/>
        </p:nvSpPr>
        <p:spPr>
          <a:xfrm>
            <a:off x="2885314" y="3147598"/>
            <a:ext cx="32862" cy="26273"/>
          </a:xfrm>
          <a:custGeom>
            <a:avLst/>
            <a:gdLst/>
            <a:ahLst/>
            <a:cxnLst/>
            <a:rect l="l" t="t" r="r" b="b"/>
            <a:pathLst>
              <a:path w="1217" h="973" extrusionOk="0">
                <a:moveTo>
                  <a:pt x="609" y="0"/>
                </a:moveTo>
                <a:cubicBezTo>
                  <a:pt x="1" y="30"/>
                  <a:pt x="1" y="942"/>
                  <a:pt x="609" y="973"/>
                </a:cubicBezTo>
                <a:cubicBezTo>
                  <a:pt x="1217" y="942"/>
                  <a:pt x="1217" y="30"/>
                  <a:pt x="609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"/>
          <p:cNvSpPr/>
          <p:nvPr/>
        </p:nvSpPr>
        <p:spPr>
          <a:xfrm>
            <a:off x="2990381" y="2903684"/>
            <a:ext cx="29487" cy="25382"/>
          </a:xfrm>
          <a:custGeom>
            <a:avLst/>
            <a:gdLst/>
            <a:ahLst/>
            <a:cxnLst/>
            <a:rect l="l" t="t" r="r" b="b"/>
            <a:pathLst>
              <a:path w="1092" h="940" extrusionOk="0">
                <a:moveTo>
                  <a:pt x="386" y="0"/>
                </a:moveTo>
                <a:cubicBezTo>
                  <a:pt x="234" y="0"/>
                  <a:pt x="89" y="94"/>
                  <a:pt x="31" y="249"/>
                </a:cubicBezTo>
                <a:cubicBezTo>
                  <a:pt x="1" y="431"/>
                  <a:pt x="31" y="613"/>
                  <a:pt x="122" y="796"/>
                </a:cubicBezTo>
                <a:cubicBezTo>
                  <a:pt x="182" y="897"/>
                  <a:pt x="260" y="939"/>
                  <a:pt x="344" y="939"/>
                </a:cubicBezTo>
                <a:cubicBezTo>
                  <a:pt x="680" y="939"/>
                  <a:pt x="1092" y="261"/>
                  <a:pt x="657" y="103"/>
                </a:cubicBezTo>
                <a:lnTo>
                  <a:pt x="657" y="103"/>
                </a:lnTo>
                <a:cubicBezTo>
                  <a:pt x="669" y="111"/>
                  <a:pt x="677" y="124"/>
                  <a:pt x="673" y="124"/>
                </a:cubicBezTo>
                <a:cubicBezTo>
                  <a:pt x="669" y="124"/>
                  <a:pt x="659" y="117"/>
                  <a:pt x="639" y="97"/>
                </a:cubicBezTo>
                <a:lnTo>
                  <a:pt x="639" y="97"/>
                </a:lnTo>
                <a:cubicBezTo>
                  <a:pt x="645" y="99"/>
                  <a:pt x="651" y="101"/>
                  <a:pt x="657" y="103"/>
                </a:cubicBezTo>
                <a:lnTo>
                  <a:pt x="657" y="103"/>
                </a:lnTo>
                <a:cubicBezTo>
                  <a:pt x="651" y="99"/>
                  <a:pt x="645" y="97"/>
                  <a:pt x="639" y="97"/>
                </a:cubicBezTo>
                <a:cubicBezTo>
                  <a:pt x="562" y="31"/>
                  <a:pt x="473" y="0"/>
                  <a:pt x="386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"/>
          <p:cNvSpPr/>
          <p:nvPr/>
        </p:nvSpPr>
        <p:spPr>
          <a:xfrm>
            <a:off x="3004341" y="2652831"/>
            <a:ext cx="34482" cy="32241"/>
          </a:xfrm>
          <a:custGeom>
            <a:avLst/>
            <a:gdLst/>
            <a:ahLst/>
            <a:cxnLst/>
            <a:rect l="l" t="t" r="r" b="b"/>
            <a:pathLst>
              <a:path w="1277" h="1194" extrusionOk="0">
                <a:moveTo>
                  <a:pt x="291" y="832"/>
                </a:moveTo>
                <a:cubicBezTo>
                  <a:pt x="295" y="837"/>
                  <a:pt x="300" y="841"/>
                  <a:pt x="304" y="846"/>
                </a:cubicBezTo>
                <a:cubicBezTo>
                  <a:pt x="299" y="846"/>
                  <a:pt x="295" y="840"/>
                  <a:pt x="291" y="832"/>
                </a:cubicBezTo>
                <a:close/>
                <a:moveTo>
                  <a:pt x="435" y="1"/>
                </a:moveTo>
                <a:cubicBezTo>
                  <a:pt x="341" y="1"/>
                  <a:pt x="245" y="18"/>
                  <a:pt x="152" y="55"/>
                </a:cubicBezTo>
                <a:cubicBezTo>
                  <a:pt x="61" y="116"/>
                  <a:pt x="0" y="238"/>
                  <a:pt x="0" y="359"/>
                </a:cubicBezTo>
                <a:cubicBezTo>
                  <a:pt x="0" y="511"/>
                  <a:pt x="91" y="663"/>
                  <a:pt x="213" y="754"/>
                </a:cubicBezTo>
                <a:cubicBezTo>
                  <a:pt x="226" y="768"/>
                  <a:pt x="240" y="781"/>
                  <a:pt x="253" y="795"/>
                </a:cubicBezTo>
                <a:lnTo>
                  <a:pt x="253" y="795"/>
                </a:lnTo>
                <a:cubicBezTo>
                  <a:pt x="250" y="807"/>
                  <a:pt x="247" y="824"/>
                  <a:pt x="243" y="846"/>
                </a:cubicBezTo>
                <a:cubicBezTo>
                  <a:pt x="243" y="1052"/>
                  <a:pt x="397" y="1193"/>
                  <a:pt x="574" y="1193"/>
                </a:cubicBezTo>
                <a:cubicBezTo>
                  <a:pt x="606" y="1193"/>
                  <a:pt x="637" y="1189"/>
                  <a:pt x="669" y="1180"/>
                </a:cubicBezTo>
                <a:lnTo>
                  <a:pt x="669" y="1150"/>
                </a:lnTo>
                <a:lnTo>
                  <a:pt x="760" y="1150"/>
                </a:lnTo>
                <a:cubicBezTo>
                  <a:pt x="973" y="1150"/>
                  <a:pt x="1155" y="998"/>
                  <a:pt x="1216" y="785"/>
                </a:cubicBezTo>
                <a:cubicBezTo>
                  <a:pt x="1277" y="572"/>
                  <a:pt x="1186" y="359"/>
                  <a:pt x="1003" y="238"/>
                </a:cubicBezTo>
                <a:cubicBezTo>
                  <a:pt x="856" y="90"/>
                  <a:pt x="649" y="1"/>
                  <a:pt x="435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"/>
          <p:cNvSpPr/>
          <p:nvPr/>
        </p:nvSpPr>
        <p:spPr>
          <a:xfrm>
            <a:off x="2710500" y="2530051"/>
            <a:ext cx="32835" cy="27759"/>
          </a:xfrm>
          <a:custGeom>
            <a:avLst/>
            <a:gdLst/>
            <a:ahLst/>
            <a:cxnLst/>
            <a:rect l="l" t="t" r="r" b="b"/>
            <a:pathLst>
              <a:path w="1216" h="1028" extrusionOk="0">
                <a:moveTo>
                  <a:pt x="734" y="0"/>
                </a:moveTo>
                <a:cubicBezTo>
                  <a:pt x="704" y="0"/>
                  <a:pt x="672" y="4"/>
                  <a:pt x="639" y="13"/>
                </a:cubicBezTo>
                <a:lnTo>
                  <a:pt x="457" y="73"/>
                </a:lnTo>
                <a:cubicBezTo>
                  <a:pt x="1" y="195"/>
                  <a:pt x="1" y="833"/>
                  <a:pt x="457" y="955"/>
                </a:cubicBezTo>
                <a:lnTo>
                  <a:pt x="639" y="1016"/>
                </a:lnTo>
                <a:cubicBezTo>
                  <a:pt x="672" y="1024"/>
                  <a:pt x="704" y="1028"/>
                  <a:pt x="734" y="1028"/>
                </a:cubicBezTo>
                <a:cubicBezTo>
                  <a:pt x="1215" y="1028"/>
                  <a:pt x="1215" y="0"/>
                  <a:pt x="734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"/>
          <p:cNvSpPr/>
          <p:nvPr/>
        </p:nvSpPr>
        <p:spPr>
          <a:xfrm>
            <a:off x="2834441" y="2291106"/>
            <a:ext cx="30405" cy="29379"/>
          </a:xfrm>
          <a:custGeom>
            <a:avLst/>
            <a:gdLst/>
            <a:ahLst/>
            <a:cxnLst/>
            <a:rect l="l" t="t" r="r" b="b"/>
            <a:pathLst>
              <a:path w="1126" h="1088" extrusionOk="0">
                <a:moveTo>
                  <a:pt x="789" y="1"/>
                </a:moveTo>
                <a:cubicBezTo>
                  <a:pt x="762" y="1"/>
                  <a:pt x="732" y="6"/>
                  <a:pt x="699" y="16"/>
                </a:cubicBezTo>
                <a:cubicBezTo>
                  <a:pt x="274" y="77"/>
                  <a:pt x="0" y="503"/>
                  <a:pt x="92" y="928"/>
                </a:cubicBezTo>
                <a:cubicBezTo>
                  <a:pt x="122" y="1035"/>
                  <a:pt x="221" y="1088"/>
                  <a:pt x="320" y="1088"/>
                </a:cubicBezTo>
                <a:cubicBezTo>
                  <a:pt x="418" y="1088"/>
                  <a:pt x="517" y="1035"/>
                  <a:pt x="548" y="928"/>
                </a:cubicBezTo>
                <a:cubicBezTo>
                  <a:pt x="548" y="837"/>
                  <a:pt x="578" y="716"/>
                  <a:pt x="699" y="716"/>
                </a:cubicBezTo>
                <a:cubicBezTo>
                  <a:pt x="732" y="726"/>
                  <a:pt x="762" y="731"/>
                  <a:pt x="789" y="731"/>
                </a:cubicBezTo>
                <a:cubicBezTo>
                  <a:pt x="1125" y="731"/>
                  <a:pt x="1125" y="1"/>
                  <a:pt x="789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"/>
          <p:cNvSpPr/>
          <p:nvPr/>
        </p:nvSpPr>
        <p:spPr>
          <a:xfrm>
            <a:off x="2797502" y="2663146"/>
            <a:ext cx="25463" cy="21548"/>
          </a:xfrm>
          <a:custGeom>
            <a:avLst/>
            <a:gdLst/>
            <a:ahLst/>
            <a:cxnLst/>
            <a:rect l="l" t="t" r="r" b="b"/>
            <a:pathLst>
              <a:path w="943" h="798" extrusionOk="0">
                <a:moveTo>
                  <a:pt x="460" y="0"/>
                </a:moveTo>
                <a:cubicBezTo>
                  <a:pt x="411" y="0"/>
                  <a:pt x="365" y="23"/>
                  <a:pt x="335" y="68"/>
                </a:cubicBezTo>
                <a:lnTo>
                  <a:pt x="213" y="190"/>
                </a:lnTo>
                <a:cubicBezTo>
                  <a:pt x="1" y="433"/>
                  <a:pt x="153" y="798"/>
                  <a:pt x="457" y="798"/>
                </a:cubicBezTo>
                <a:cubicBezTo>
                  <a:pt x="791" y="798"/>
                  <a:pt x="943" y="433"/>
                  <a:pt x="730" y="190"/>
                </a:cubicBezTo>
                <a:lnTo>
                  <a:pt x="608" y="68"/>
                </a:lnTo>
                <a:cubicBezTo>
                  <a:pt x="563" y="23"/>
                  <a:pt x="510" y="0"/>
                  <a:pt x="460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2"/>
          <p:cNvSpPr/>
          <p:nvPr/>
        </p:nvSpPr>
        <p:spPr>
          <a:xfrm>
            <a:off x="2259909" y="2649591"/>
            <a:ext cx="24653" cy="21980"/>
          </a:xfrm>
          <a:custGeom>
            <a:avLst/>
            <a:gdLst/>
            <a:ahLst/>
            <a:cxnLst/>
            <a:rect l="l" t="t" r="r" b="b"/>
            <a:pathLst>
              <a:path w="913" h="814" extrusionOk="0">
                <a:moveTo>
                  <a:pt x="441" y="1"/>
                </a:moveTo>
                <a:cubicBezTo>
                  <a:pt x="365" y="1"/>
                  <a:pt x="289" y="39"/>
                  <a:pt x="244" y="115"/>
                </a:cubicBezTo>
                <a:lnTo>
                  <a:pt x="152" y="297"/>
                </a:lnTo>
                <a:cubicBezTo>
                  <a:pt x="0" y="510"/>
                  <a:pt x="183" y="814"/>
                  <a:pt x="456" y="814"/>
                </a:cubicBezTo>
                <a:cubicBezTo>
                  <a:pt x="730" y="814"/>
                  <a:pt x="912" y="510"/>
                  <a:pt x="760" y="297"/>
                </a:cubicBezTo>
                <a:lnTo>
                  <a:pt x="639" y="115"/>
                </a:lnTo>
                <a:cubicBezTo>
                  <a:pt x="593" y="39"/>
                  <a:pt x="517" y="1"/>
                  <a:pt x="441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"/>
          <p:cNvSpPr/>
          <p:nvPr/>
        </p:nvSpPr>
        <p:spPr>
          <a:xfrm>
            <a:off x="2226264" y="2276767"/>
            <a:ext cx="13150" cy="9883"/>
          </a:xfrm>
          <a:custGeom>
            <a:avLst/>
            <a:gdLst/>
            <a:ahLst/>
            <a:cxnLst/>
            <a:rect l="l" t="t" r="r" b="b"/>
            <a:pathLst>
              <a:path w="487" h="366" extrusionOk="0">
                <a:moveTo>
                  <a:pt x="243" y="0"/>
                </a:moveTo>
                <a:cubicBezTo>
                  <a:pt x="0" y="0"/>
                  <a:pt x="0" y="365"/>
                  <a:pt x="243" y="365"/>
                </a:cubicBezTo>
                <a:cubicBezTo>
                  <a:pt x="486" y="335"/>
                  <a:pt x="486" y="0"/>
                  <a:pt x="243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2"/>
          <p:cNvSpPr/>
          <p:nvPr/>
        </p:nvSpPr>
        <p:spPr>
          <a:xfrm>
            <a:off x="2471663" y="2252951"/>
            <a:ext cx="20549" cy="17282"/>
          </a:xfrm>
          <a:custGeom>
            <a:avLst/>
            <a:gdLst/>
            <a:ahLst/>
            <a:cxnLst/>
            <a:rect l="l" t="t" r="r" b="b"/>
            <a:pathLst>
              <a:path w="761" h="640" extrusionOk="0">
                <a:moveTo>
                  <a:pt x="396" y="1"/>
                </a:moveTo>
                <a:cubicBezTo>
                  <a:pt x="0" y="62"/>
                  <a:pt x="0" y="609"/>
                  <a:pt x="396" y="639"/>
                </a:cubicBezTo>
                <a:cubicBezTo>
                  <a:pt x="760" y="609"/>
                  <a:pt x="760" y="62"/>
                  <a:pt x="396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"/>
          <p:cNvSpPr/>
          <p:nvPr/>
        </p:nvSpPr>
        <p:spPr>
          <a:xfrm>
            <a:off x="2671940" y="2328882"/>
            <a:ext cx="14797" cy="15823"/>
          </a:xfrm>
          <a:custGeom>
            <a:avLst/>
            <a:gdLst/>
            <a:ahLst/>
            <a:cxnLst/>
            <a:rect l="l" t="t" r="r" b="b"/>
            <a:pathLst>
              <a:path w="548" h="586" extrusionOk="0">
                <a:moveTo>
                  <a:pt x="258" y="0"/>
                </a:moveTo>
                <a:cubicBezTo>
                  <a:pt x="175" y="0"/>
                  <a:pt x="91" y="46"/>
                  <a:pt x="61" y="137"/>
                </a:cubicBezTo>
                <a:lnTo>
                  <a:pt x="30" y="380"/>
                </a:lnTo>
                <a:cubicBezTo>
                  <a:pt x="0" y="517"/>
                  <a:pt x="137" y="586"/>
                  <a:pt x="274" y="586"/>
                </a:cubicBezTo>
                <a:cubicBezTo>
                  <a:pt x="410" y="586"/>
                  <a:pt x="547" y="517"/>
                  <a:pt x="517" y="380"/>
                </a:cubicBezTo>
                <a:lnTo>
                  <a:pt x="456" y="137"/>
                </a:lnTo>
                <a:cubicBezTo>
                  <a:pt x="426" y="46"/>
                  <a:pt x="342" y="0"/>
                  <a:pt x="258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"/>
          <p:cNvSpPr/>
          <p:nvPr/>
        </p:nvSpPr>
        <p:spPr>
          <a:xfrm>
            <a:off x="2672750" y="2123852"/>
            <a:ext cx="21467" cy="12826"/>
          </a:xfrm>
          <a:custGeom>
            <a:avLst/>
            <a:gdLst/>
            <a:ahLst/>
            <a:cxnLst/>
            <a:rect l="l" t="t" r="r" b="b"/>
            <a:pathLst>
              <a:path w="795" h="475" extrusionOk="0">
                <a:moveTo>
                  <a:pt x="475" y="1"/>
                </a:moveTo>
                <a:cubicBezTo>
                  <a:pt x="451" y="1"/>
                  <a:pt x="424" y="4"/>
                  <a:pt x="396" y="10"/>
                </a:cubicBezTo>
                <a:lnTo>
                  <a:pt x="183" y="40"/>
                </a:lnTo>
                <a:cubicBezTo>
                  <a:pt x="0" y="101"/>
                  <a:pt x="0" y="374"/>
                  <a:pt x="183" y="435"/>
                </a:cubicBezTo>
                <a:lnTo>
                  <a:pt x="396" y="466"/>
                </a:lnTo>
                <a:cubicBezTo>
                  <a:pt x="424" y="472"/>
                  <a:pt x="451" y="475"/>
                  <a:pt x="475" y="475"/>
                </a:cubicBezTo>
                <a:cubicBezTo>
                  <a:pt x="795" y="475"/>
                  <a:pt x="795" y="1"/>
                  <a:pt x="475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"/>
          <p:cNvSpPr/>
          <p:nvPr/>
        </p:nvSpPr>
        <p:spPr>
          <a:xfrm>
            <a:off x="2434318" y="2158767"/>
            <a:ext cx="17255" cy="17687"/>
          </a:xfrm>
          <a:custGeom>
            <a:avLst/>
            <a:gdLst/>
            <a:ahLst/>
            <a:cxnLst/>
            <a:rect l="l" t="t" r="r" b="b"/>
            <a:pathLst>
              <a:path w="639" h="655" extrusionOk="0">
                <a:moveTo>
                  <a:pt x="308" y="1"/>
                </a:moveTo>
                <a:cubicBezTo>
                  <a:pt x="244" y="1"/>
                  <a:pt x="183" y="39"/>
                  <a:pt x="168" y="115"/>
                </a:cubicBezTo>
                <a:lnTo>
                  <a:pt x="76" y="358"/>
                </a:lnTo>
                <a:cubicBezTo>
                  <a:pt x="0" y="556"/>
                  <a:pt x="160" y="654"/>
                  <a:pt x="320" y="654"/>
                </a:cubicBezTo>
                <a:cubicBezTo>
                  <a:pt x="479" y="654"/>
                  <a:pt x="639" y="556"/>
                  <a:pt x="563" y="358"/>
                </a:cubicBezTo>
                <a:lnTo>
                  <a:pt x="472" y="115"/>
                </a:lnTo>
                <a:cubicBezTo>
                  <a:pt x="441" y="39"/>
                  <a:pt x="373" y="1"/>
                  <a:pt x="308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"/>
          <p:cNvSpPr/>
          <p:nvPr/>
        </p:nvSpPr>
        <p:spPr>
          <a:xfrm>
            <a:off x="2569331" y="1956680"/>
            <a:ext cx="9046" cy="6589"/>
          </a:xfrm>
          <a:custGeom>
            <a:avLst/>
            <a:gdLst/>
            <a:ahLst/>
            <a:cxnLst/>
            <a:rect l="l" t="t" r="r" b="b"/>
            <a:pathLst>
              <a:path w="335" h="244" extrusionOk="0">
                <a:moveTo>
                  <a:pt x="183" y="0"/>
                </a:moveTo>
                <a:cubicBezTo>
                  <a:pt x="1" y="0"/>
                  <a:pt x="1" y="243"/>
                  <a:pt x="183" y="243"/>
                </a:cubicBezTo>
                <a:cubicBezTo>
                  <a:pt x="335" y="243"/>
                  <a:pt x="335" y="0"/>
                  <a:pt x="183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"/>
          <p:cNvSpPr/>
          <p:nvPr/>
        </p:nvSpPr>
        <p:spPr>
          <a:xfrm>
            <a:off x="2325363" y="3064322"/>
            <a:ext cx="42475" cy="31863"/>
          </a:xfrm>
          <a:custGeom>
            <a:avLst/>
            <a:gdLst/>
            <a:ahLst/>
            <a:cxnLst/>
            <a:rect l="l" t="t" r="r" b="b"/>
            <a:pathLst>
              <a:path w="1573" h="1180" extrusionOk="0">
                <a:moveTo>
                  <a:pt x="223" y="1"/>
                </a:moveTo>
                <a:cubicBezTo>
                  <a:pt x="103" y="1"/>
                  <a:pt x="0" y="120"/>
                  <a:pt x="69" y="257"/>
                </a:cubicBezTo>
                <a:cubicBezTo>
                  <a:pt x="312" y="622"/>
                  <a:pt x="646" y="926"/>
                  <a:pt x="1042" y="1139"/>
                </a:cubicBezTo>
                <a:cubicBezTo>
                  <a:pt x="1088" y="1167"/>
                  <a:pt x="1135" y="1179"/>
                  <a:pt x="1178" y="1179"/>
                </a:cubicBezTo>
                <a:cubicBezTo>
                  <a:pt x="1416" y="1179"/>
                  <a:pt x="1572" y="811"/>
                  <a:pt x="1315" y="683"/>
                </a:cubicBezTo>
                <a:cubicBezTo>
                  <a:pt x="950" y="500"/>
                  <a:pt x="616" y="318"/>
                  <a:pt x="342" y="44"/>
                </a:cubicBezTo>
                <a:cubicBezTo>
                  <a:pt x="304" y="14"/>
                  <a:pt x="263" y="1"/>
                  <a:pt x="223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"/>
          <p:cNvSpPr/>
          <p:nvPr/>
        </p:nvSpPr>
        <p:spPr>
          <a:xfrm>
            <a:off x="2107237" y="2973594"/>
            <a:ext cx="27948" cy="20549"/>
          </a:xfrm>
          <a:custGeom>
            <a:avLst/>
            <a:gdLst/>
            <a:ahLst/>
            <a:cxnLst/>
            <a:rect l="l" t="t" r="r" b="b"/>
            <a:pathLst>
              <a:path w="1035" h="761" extrusionOk="0">
                <a:moveTo>
                  <a:pt x="518" y="0"/>
                </a:moveTo>
                <a:cubicBezTo>
                  <a:pt x="1" y="0"/>
                  <a:pt x="1" y="760"/>
                  <a:pt x="518" y="760"/>
                </a:cubicBezTo>
                <a:cubicBezTo>
                  <a:pt x="1034" y="760"/>
                  <a:pt x="1034" y="0"/>
                  <a:pt x="518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"/>
          <p:cNvSpPr/>
          <p:nvPr/>
        </p:nvSpPr>
        <p:spPr>
          <a:xfrm>
            <a:off x="2226264" y="3288767"/>
            <a:ext cx="26273" cy="20954"/>
          </a:xfrm>
          <a:custGeom>
            <a:avLst/>
            <a:gdLst/>
            <a:ahLst/>
            <a:cxnLst/>
            <a:rect l="l" t="t" r="r" b="b"/>
            <a:pathLst>
              <a:path w="973" h="776" extrusionOk="0">
                <a:moveTo>
                  <a:pt x="486" y="0"/>
                </a:moveTo>
                <a:cubicBezTo>
                  <a:pt x="152" y="0"/>
                  <a:pt x="0" y="395"/>
                  <a:pt x="243" y="608"/>
                </a:cubicBezTo>
                <a:lnTo>
                  <a:pt x="365" y="730"/>
                </a:lnTo>
                <a:cubicBezTo>
                  <a:pt x="395" y="760"/>
                  <a:pt x="441" y="775"/>
                  <a:pt x="486" y="775"/>
                </a:cubicBezTo>
                <a:cubicBezTo>
                  <a:pt x="532" y="775"/>
                  <a:pt x="578" y="760"/>
                  <a:pt x="608" y="730"/>
                </a:cubicBezTo>
                <a:lnTo>
                  <a:pt x="730" y="608"/>
                </a:lnTo>
                <a:cubicBezTo>
                  <a:pt x="973" y="395"/>
                  <a:pt x="790" y="0"/>
                  <a:pt x="486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2"/>
          <p:cNvSpPr/>
          <p:nvPr/>
        </p:nvSpPr>
        <p:spPr>
          <a:xfrm>
            <a:off x="2292744" y="3562032"/>
            <a:ext cx="16256" cy="10774"/>
          </a:xfrm>
          <a:custGeom>
            <a:avLst/>
            <a:gdLst/>
            <a:ahLst/>
            <a:cxnLst/>
            <a:rect l="l" t="t" r="r" b="b"/>
            <a:pathLst>
              <a:path w="602" h="399" extrusionOk="0">
                <a:moveTo>
                  <a:pt x="415" y="0"/>
                </a:moveTo>
                <a:cubicBezTo>
                  <a:pt x="409" y="0"/>
                  <a:pt x="402" y="1"/>
                  <a:pt x="395" y="2"/>
                </a:cubicBezTo>
                <a:lnTo>
                  <a:pt x="395" y="32"/>
                </a:lnTo>
                <a:lnTo>
                  <a:pt x="152" y="63"/>
                </a:lnTo>
                <a:cubicBezTo>
                  <a:pt x="0" y="93"/>
                  <a:pt x="0" y="306"/>
                  <a:pt x="152" y="367"/>
                </a:cubicBezTo>
                <a:lnTo>
                  <a:pt x="395" y="397"/>
                </a:lnTo>
                <a:cubicBezTo>
                  <a:pt x="402" y="398"/>
                  <a:pt x="409" y="398"/>
                  <a:pt x="415" y="398"/>
                </a:cubicBezTo>
                <a:cubicBezTo>
                  <a:pt x="601" y="398"/>
                  <a:pt x="601" y="0"/>
                  <a:pt x="41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"/>
          <p:cNvSpPr/>
          <p:nvPr/>
        </p:nvSpPr>
        <p:spPr>
          <a:xfrm>
            <a:off x="3241531" y="3571915"/>
            <a:ext cx="50927" cy="43663"/>
          </a:xfrm>
          <a:custGeom>
            <a:avLst/>
            <a:gdLst/>
            <a:ahLst/>
            <a:cxnLst/>
            <a:rect l="l" t="t" r="r" b="b"/>
            <a:pathLst>
              <a:path w="1886" h="1617" extrusionOk="0">
                <a:moveTo>
                  <a:pt x="578" y="1"/>
                </a:moveTo>
                <a:cubicBezTo>
                  <a:pt x="487" y="1"/>
                  <a:pt x="396" y="31"/>
                  <a:pt x="335" y="61"/>
                </a:cubicBezTo>
                <a:cubicBezTo>
                  <a:pt x="1" y="365"/>
                  <a:pt x="305" y="973"/>
                  <a:pt x="457" y="1277"/>
                </a:cubicBezTo>
                <a:cubicBezTo>
                  <a:pt x="585" y="1502"/>
                  <a:pt x="815" y="1616"/>
                  <a:pt x="1048" y="1616"/>
                </a:cubicBezTo>
                <a:cubicBezTo>
                  <a:pt x="1257" y="1616"/>
                  <a:pt x="1468" y="1525"/>
                  <a:pt x="1612" y="1338"/>
                </a:cubicBezTo>
                <a:cubicBezTo>
                  <a:pt x="1885" y="973"/>
                  <a:pt x="1703" y="396"/>
                  <a:pt x="1216" y="274"/>
                </a:cubicBezTo>
                <a:lnTo>
                  <a:pt x="1247" y="274"/>
                </a:lnTo>
                <a:lnTo>
                  <a:pt x="1125" y="244"/>
                </a:lnTo>
                <a:cubicBezTo>
                  <a:pt x="1105" y="244"/>
                  <a:pt x="1044" y="203"/>
                  <a:pt x="1042" y="203"/>
                </a:cubicBezTo>
                <a:lnTo>
                  <a:pt x="1042" y="203"/>
                </a:lnTo>
                <a:cubicBezTo>
                  <a:pt x="1041" y="203"/>
                  <a:pt x="1054" y="213"/>
                  <a:pt x="1095" y="244"/>
                </a:cubicBezTo>
                <a:lnTo>
                  <a:pt x="882" y="122"/>
                </a:lnTo>
                <a:lnTo>
                  <a:pt x="821" y="61"/>
                </a:lnTo>
                <a:cubicBezTo>
                  <a:pt x="730" y="31"/>
                  <a:pt x="669" y="1"/>
                  <a:pt x="578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"/>
          <p:cNvSpPr/>
          <p:nvPr/>
        </p:nvSpPr>
        <p:spPr>
          <a:xfrm>
            <a:off x="3602663" y="3383951"/>
            <a:ext cx="68154" cy="53384"/>
          </a:xfrm>
          <a:custGeom>
            <a:avLst/>
            <a:gdLst/>
            <a:ahLst/>
            <a:cxnLst/>
            <a:rect l="l" t="t" r="r" b="b"/>
            <a:pathLst>
              <a:path w="2524" h="1977" extrusionOk="0">
                <a:moveTo>
                  <a:pt x="1277" y="1"/>
                </a:moveTo>
                <a:cubicBezTo>
                  <a:pt x="1" y="1"/>
                  <a:pt x="1" y="1977"/>
                  <a:pt x="1277" y="1977"/>
                </a:cubicBezTo>
                <a:cubicBezTo>
                  <a:pt x="2524" y="1977"/>
                  <a:pt x="2524" y="1"/>
                  <a:pt x="1277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"/>
          <p:cNvSpPr/>
          <p:nvPr/>
        </p:nvSpPr>
        <p:spPr>
          <a:xfrm>
            <a:off x="4010994" y="3628540"/>
            <a:ext cx="39829" cy="35751"/>
          </a:xfrm>
          <a:custGeom>
            <a:avLst/>
            <a:gdLst/>
            <a:ahLst/>
            <a:cxnLst/>
            <a:rect l="l" t="t" r="r" b="b"/>
            <a:pathLst>
              <a:path w="1475" h="1324" extrusionOk="0">
                <a:moveTo>
                  <a:pt x="745" y="1"/>
                </a:moveTo>
                <a:cubicBezTo>
                  <a:pt x="320" y="1"/>
                  <a:pt x="198" y="426"/>
                  <a:pt x="107" y="730"/>
                </a:cubicBezTo>
                <a:cubicBezTo>
                  <a:pt x="1" y="1125"/>
                  <a:pt x="365" y="1323"/>
                  <a:pt x="734" y="1323"/>
                </a:cubicBezTo>
                <a:cubicBezTo>
                  <a:pt x="1102" y="1323"/>
                  <a:pt x="1475" y="1125"/>
                  <a:pt x="1384" y="730"/>
                </a:cubicBezTo>
                <a:cubicBezTo>
                  <a:pt x="1262" y="426"/>
                  <a:pt x="1140" y="1"/>
                  <a:pt x="745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"/>
          <p:cNvSpPr/>
          <p:nvPr/>
        </p:nvSpPr>
        <p:spPr>
          <a:xfrm>
            <a:off x="4104963" y="3208327"/>
            <a:ext cx="48469" cy="36129"/>
          </a:xfrm>
          <a:custGeom>
            <a:avLst/>
            <a:gdLst/>
            <a:ahLst/>
            <a:cxnLst/>
            <a:rect l="l" t="t" r="r" b="b"/>
            <a:pathLst>
              <a:path w="1795" h="1338" extrusionOk="0">
                <a:moveTo>
                  <a:pt x="913" y="0"/>
                </a:moveTo>
                <a:cubicBezTo>
                  <a:pt x="1" y="0"/>
                  <a:pt x="1" y="1338"/>
                  <a:pt x="913" y="1338"/>
                </a:cubicBezTo>
                <a:cubicBezTo>
                  <a:pt x="1794" y="1338"/>
                  <a:pt x="1794" y="0"/>
                  <a:pt x="913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"/>
          <p:cNvSpPr/>
          <p:nvPr/>
        </p:nvSpPr>
        <p:spPr>
          <a:xfrm>
            <a:off x="4586769" y="3063053"/>
            <a:ext cx="37776" cy="27408"/>
          </a:xfrm>
          <a:custGeom>
            <a:avLst/>
            <a:gdLst/>
            <a:ahLst/>
            <a:cxnLst/>
            <a:rect l="l" t="t" r="r" b="b"/>
            <a:pathLst>
              <a:path w="1399" h="1015" extrusionOk="0">
                <a:moveTo>
                  <a:pt x="608" y="0"/>
                </a:moveTo>
                <a:cubicBezTo>
                  <a:pt x="152" y="31"/>
                  <a:pt x="0" y="608"/>
                  <a:pt x="395" y="851"/>
                </a:cubicBezTo>
                <a:cubicBezTo>
                  <a:pt x="487" y="912"/>
                  <a:pt x="608" y="973"/>
                  <a:pt x="699" y="1003"/>
                </a:cubicBezTo>
                <a:cubicBezTo>
                  <a:pt x="730" y="1011"/>
                  <a:pt x="760" y="1015"/>
                  <a:pt x="790" y="1015"/>
                </a:cubicBezTo>
                <a:cubicBezTo>
                  <a:pt x="880" y="1015"/>
                  <a:pt x="965" y="981"/>
                  <a:pt x="1034" y="912"/>
                </a:cubicBezTo>
                <a:lnTo>
                  <a:pt x="1034" y="943"/>
                </a:lnTo>
                <a:lnTo>
                  <a:pt x="1094" y="851"/>
                </a:lnTo>
                <a:cubicBezTo>
                  <a:pt x="1398" y="547"/>
                  <a:pt x="1186" y="31"/>
                  <a:pt x="760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"/>
          <p:cNvSpPr/>
          <p:nvPr/>
        </p:nvSpPr>
        <p:spPr>
          <a:xfrm>
            <a:off x="4673771" y="3586470"/>
            <a:ext cx="20036" cy="15229"/>
          </a:xfrm>
          <a:custGeom>
            <a:avLst/>
            <a:gdLst/>
            <a:ahLst/>
            <a:cxnLst/>
            <a:rect l="l" t="t" r="r" b="b"/>
            <a:pathLst>
              <a:path w="742" h="564" extrusionOk="0">
                <a:moveTo>
                  <a:pt x="481" y="1"/>
                </a:moveTo>
                <a:cubicBezTo>
                  <a:pt x="464" y="1"/>
                  <a:pt x="445" y="3"/>
                  <a:pt x="426" y="9"/>
                </a:cubicBezTo>
                <a:lnTo>
                  <a:pt x="213" y="100"/>
                </a:lnTo>
                <a:cubicBezTo>
                  <a:pt x="0" y="130"/>
                  <a:pt x="0" y="404"/>
                  <a:pt x="213" y="465"/>
                </a:cubicBezTo>
                <a:lnTo>
                  <a:pt x="426" y="556"/>
                </a:lnTo>
                <a:cubicBezTo>
                  <a:pt x="445" y="561"/>
                  <a:pt x="464" y="564"/>
                  <a:pt x="481" y="564"/>
                </a:cubicBezTo>
                <a:cubicBezTo>
                  <a:pt x="741" y="564"/>
                  <a:pt x="741" y="1"/>
                  <a:pt x="481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"/>
          <p:cNvSpPr/>
          <p:nvPr/>
        </p:nvSpPr>
        <p:spPr>
          <a:xfrm>
            <a:off x="4459533" y="3519396"/>
            <a:ext cx="22196" cy="18065"/>
          </a:xfrm>
          <a:custGeom>
            <a:avLst/>
            <a:gdLst/>
            <a:ahLst/>
            <a:cxnLst/>
            <a:rect l="l" t="t" r="r" b="b"/>
            <a:pathLst>
              <a:path w="822" h="669" extrusionOk="0">
                <a:moveTo>
                  <a:pt x="396" y="0"/>
                </a:moveTo>
                <a:cubicBezTo>
                  <a:pt x="1" y="31"/>
                  <a:pt x="1" y="639"/>
                  <a:pt x="396" y="669"/>
                </a:cubicBezTo>
                <a:cubicBezTo>
                  <a:pt x="822" y="639"/>
                  <a:pt x="822" y="31"/>
                  <a:pt x="396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"/>
          <p:cNvSpPr/>
          <p:nvPr/>
        </p:nvSpPr>
        <p:spPr>
          <a:xfrm>
            <a:off x="4159157" y="3387245"/>
            <a:ext cx="20144" cy="23681"/>
          </a:xfrm>
          <a:custGeom>
            <a:avLst/>
            <a:gdLst/>
            <a:ahLst/>
            <a:cxnLst/>
            <a:rect l="l" t="t" r="r" b="b"/>
            <a:pathLst>
              <a:path w="746" h="877" extrusionOk="0">
                <a:moveTo>
                  <a:pt x="117" y="1"/>
                </a:moveTo>
                <a:cubicBezTo>
                  <a:pt x="54" y="1"/>
                  <a:pt x="0" y="41"/>
                  <a:pt x="0" y="122"/>
                </a:cubicBezTo>
                <a:cubicBezTo>
                  <a:pt x="0" y="305"/>
                  <a:pt x="61" y="487"/>
                  <a:pt x="91" y="669"/>
                </a:cubicBezTo>
                <a:cubicBezTo>
                  <a:pt x="123" y="817"/>
                  <a:pt x="224" y="877"/>
                  <a:pt x="330" y="877"/>
                </a:cubicBezTo>
                <a:cubicBezTo>
                  <a:pt x="529" y="877"/>
                  <a:pt x="746" y="664"/>
                  <a:pt x="547" y="426"/>
                </a:cubicBezTo>
                <a:cubicBezTo>
                  <a:pt x="456" y="274"/>
                  <a:pt x="334" y="153"/>
                  <a:pt x="213" y="31"/>
                </a:cubicBezTo>
                <a:cubicBezTo>
                  <a:pt x="182" y="11"/>
                  <a:pt x="149" y="1"/>
                  <a:pt x="117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"/>
          <p:cNvSpPr/>
          <p:nvPr/>
        </p:nvSpPr>
        <p:spPr>
          <a:xfrm>
            <a:off x="3945756" y="3573238"/>
            <a:ext cx="41044" cy="15121"/>
          </a:xfrm>
          <a:custGeom>
            <a:avLst/>
            <a:gdLst/>
            <a:ahLst/>
            <a:cxnLst/>
            <a:rect l="l" t="t" r="r" b="b"/>
            <a:pathLst>
              <a:path w="1520" h="560" extrusionOk="0">
                <a:moveTo>
                  <a:pt x="948" y="1"/>
                </a:moveTo>
                <a:cubicBezTo>
                  <a:pt x="684" y="1"/>
                  <a:pt x="433" y="35"/>
                  <a:pt x="183" y="104"/>
                </a:cubicBezTo>
                <a:cubicBezTo>
                  <a:pt x="0" y="134"/>
                  <a:pt x="0" y="407"/>
                  <a:pt x="183" y="468"/>
                </a:cubicBezTo>
                <a:cubicBezTo>
                  <a:pt x="517" y="559"/>
                  <a:pt x="851" y="559"/>
                  <a:pt x="1216" y="559"/>
                </a:cubicBezTo>
                <a:cubicBezTo>
                  <a:pt x="1520" y="499"/>
                  <a:pt x="1520" y="43"/>
                  <a:pt x="1216" y="12"/>
                </a:cubicBezTo>
                <a:cubicBezTo>
                  <a:pt x="1125" y="5"/>
                  <a:pt x="1036" y="1"/>
                  <a:pt x="948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"/>
          <p:cNvSpPr/>
          <p:nvPr/>
        </p:nvSpPr>
        <p:spPr>
          <a:xfrm>
            <a:off x="3683103" y="3684975"/>
            <a:ext cx="25868" cy="20765"/>
          </a:xfrm>
          <a:custGeom>
            <a:avLst/>
            <a:gdLst/>
            <a:ahLst/>
            <a:cxnLst/>
            <a:rect l="l" t="t" r="r" b="b"/>
            <a:pathLst>
              <a:path w="958" h="769" extrusionOk="0">
                <a:moveTo>
                  <a:pt x="487" y="1"/>
                </a:moveTo>
                <a:cubicBezTo>
                  <a:pt x="335" y="1"/>
                  <a:pt x="183" y="84"/>
                  <a:pt x="122" y="251"/>
                </a:cubicBezTo>
                <a:lnTo>
                  <a:pt x="61" y="403"/>
                </a:lnTo>
                <a:cubicBezTo>
                  <a:pt x="1" y="646"/>
                  <a:pt x="244" y="768"/>
                  <a:pt x="483" y="768"/>
                </a:cubicBezTo>
                <a:cubicBezTo>
                  <a:pt x="722" y="768"/>
                  <a:pt x="958" y="646"/>
                  <a:pt x="882" y="403"/>
                </a:cubicBezTo>
                <a:lnTo>
                  <a:pt x="852" y="251"/>
                </a:lnTo>
                <a:cubicBezTo>
                  <a:pt x="791" y="84"/>
                  <a:pt x="639" y="1"/>
                  <a:pt x="487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"/>
          <p:cNvSpPr/>
          <p:nvPr/>
        </p:nvSpPr>
        <p:spPr>
          <a:xfrm>
            <a:off x="3397471" y="3718593"/>
            <a:ext cx="22196" cy="26570"/>
          </a:xfrm>
          <a:custGeom>
            <a:avLst/>
            <a:gdLst/>
            <a:ahLst/>
            <a:cxnLst/>
            <a:rect l="l" t="t" r="r" b="b"/>
            <a:pathLst>
              <a:path w="822" h="984" extrusionOk="0">
                <a:moveTo>
                  <a:pt x="458" y="1"/>
                </a:moveTo>
                <a:cubicBezTo>
                  <a:pt x="354" y="1"/>
                  <a:pt x="250" y="47"/>
                  <a:pt x="183" y="131"/>
                </a:cubicBezTo>
                <a:cubicBezTo>
                  <a:pt x="62" y="313"/>
                  <a:pt x="1" y="526"/>
                  <a:pt x="1" y="739"/>
                </a:cubicBezTo>
                <a:cubicBezTo>
                  <a:pt x="1" y="909"/>
                  <a:pt x="154" y="984"/>
                  <a:pt x="318" y="984"/>
                </a:cubicBezTo>
                <a:cubicBezTo>
                  <a:pt x="534" y="984"/>
                  <a:pt x="769" y="855"/>
                  <a:pt x="700" y="648"/>
                </a:cubicBezTo>
                <a:cubicBezTo>
                  <a:pt x="680" y="586"/>
                  <a:pt x="659" y="525"/>
                  <a:pt x="657" y="464"/>
                </a:cubicBezTo>
                <a:lnTo>
                  <a:pt x="657" y="464"/>
                </a:lnTo>
                <a:cubicBezTo>
                  <a:pt x="698" y="428"/>
                  <a:pt x="733" y="386"/>
                  <a:pt x="761" y="344"/>
                </a:cubicBezTo>
                <a:cubicBezTo>
                  <a:pt x="822" y="253"/>
                  <a:pt x="791" y="131"/>
                  <a:pt x="700" y="101"/>
                </a:cubicBezTo>
                <a:cubicBezTo>
                  <a:pt x="631" y="32"/>
                  <a:pt x="545" y="1"/>
                  <a:pt x="458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"/>
          <p:cNvSpPr/>
          <p:nvPr/>
        </p:nvSpPr>
        <p:spPr>
          <a:xfrm>
            <a:off x="3384347" y="3494769"/>
            <a:ext cx="19712" cy="14797"/>
          </a:xfrm>
          <a:custGeom>
            <a:avLst/>
            <a:gdLst/>
            <a:ahLst/>
            <a:cxnLst/>
            <a:rect l="l" t="t" r="r" b="b"/>
            <a:pathLst>
              <a:path w="730" h="548" extrusionOk="0">
                <a:moveTo>
                  <a:pt x="365" y="0"/>
                </a:moveTo>
                <a:cubicBezTo>
                  <a:pt x="1" y="0"/>
                  <a:pt x="1" y="547"/>
                  <a:pt x="365" y="547"/>
                </a:cubicBezTo>
                <a:cubicBezTo>
                  <a:pt x="730" y="547"/>
                  <a:pt x="730" y="0"/>
                  <a:pt x="36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"/>
          <p:cNvSpPr/>
          <p:nvPr/>
        </p:nvSpPr>
        <p:spPr>
          <a:xfrm>
            <a:off x="3856297" y="3280396"/>
            <a:ext cx="16796" cy="10180"/>
          </a:xfrm>
          <a:custGeom>
            <a:avLst/>
            <a:gdLst/>
            <a:ahLst/>
            <a:cxnLst/>
            <a:rect l="l" t="t" r="r" b="b"/>
            <a:pathLst>
              <a:path w="622" h="377" extrusionOk="0">
                <a:moveTo>
                  <a:pt x="385" y="1"/>
                </a:moveTo>
                <a:cubicBezTo>
                  <a:pt x="369" y="1"/>
                  <a:pt x="352" y="3"/>
                  <a:pt x="334" y="6"/>
                </a:cubicBezTo>
                <a:lnTo>
                  <a:pt x="122" y="67"/>
                </a:lnTo>
                <a:cubicBezTo>
                  <a:pt x="0" y="97"/>
                  <a:pt x="0" y="280"/>
                  <a:pt x="122" y="310"/>
                </a:cubicBezTo>
                <a:lnTo>
                  <a:pt x="334" y="371"/>
                </a:lnTo>
                <a:cubicBezTo>
                  <a:pt x="352" y="374"/>
                  <a:pt x="369" y="376"/>
                  <a:pt x="385" y="376"/>
                </a:cubicBezTo>
                <a:cubicBezTo>
                  <a:pt x="621" y="376"/>
                  <a:pt x="621" y="1"/>
                  <a:pt x="385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"/>
          <p:cNvSpPr/>
          <p:nvPr/>
        </p:nvSpPr>
        <p:spPr>
          <a:xfrm>
            <a:off x="3764354" y="3526767"/>
            <a:ext cx="20549" cy="15634"/>
          </a:xfrm>
          <a:custGeom>
            <a:avLst/>
            <a:gdLst/>
            <a:ahLst/>
            <a:cxnLst/>
            <a:rect l="l" t="t" r="r" b="b"/>
            <a:pathLst>
              <a:path w="761" h="579" extrusionOk="0">
                <a:moveTo>
                  <a:pt x="396" y="1"/>
                </a:moveTo>
                <a:cubicBezTo>
                  <a:pt x="1" y="1"/>
                  <a:pt x="1" y="578"/>
                  <a:pt x="396" y="578"/>
                </a:cubicBezTo>
                <a:cubicBezTo>
                  <a:pt x="761" y="578"/>
                  <a:pt x="761" y="1"/>
                  <a:pt x="396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2"/>
          <p:cNvSpPr/>
          <p:nvPr/>
        </p:nvSpPr>
        <p:spPr>
          <a:xfrm>
            <a:off x="4278751" y="3666235"/>
            <a:ext cx="27516" cy="21143"/>
          </a:xfrm>
          <a:custGeom>
            <a:avLst/>
            <a:gdLst/>
            <a:ahLst/>
            <a:cxnLst/>
            <a:rect l="l" t="t" r="r" b="b"/>
            <a:pathLst>
              <a:path w="1019" h="783" extrusionOk="0">
                <a:moveTo>
                  <a:pt x="299" y="1"/>
                </a:moveTo>
                <a:cubicBezTo>
                  <a:pt x="144" y="1"/>
                  <a:pt x="1" y="194"/>
                  <a:pt x="100" y="368"/>
                </a:cubicBezTo>
                <a:lnTo>
                  <a:pt x="222" y="672"/>
                </a:lnTo>
                <a:cubicBezTo>
                  <a:pt x="267" y="750"/>
                  <a:pt x="334" y="782"/>
                  <a:pt x="407" y="782"/>
                </a:cubicBezTo>
                <a:cubicBezTo>
                  <a:pt x="672" y="782"/>
                  <a:pt x="1018" y="353"/>
                  <a:pt x="708" y="185"/>
                </a:cubicBezTo>
                <a:lnTo>
                  <a:pt x="404" y="33"/>
                </a:lnTo>
                <a:cubicBezTo>
                  <a:pt x="370" y="11"/>
                  <a:pt x="334" y="1"/>
                  <a:pt x="299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"/>
          <p:cNvSpPr/>
          <p:nvPr/>
        </p:nvSpPr>
        <p:spPr>
          <a:xfrm>
            <a:off x="4608101" y="3763660"/>
            <a:ext cx="31215" cy="28299"/>
          </a:xfrm>
          <a:custGeom>
            <a:avLst/>
            <a:gdLst/>
            <a:ahLst/>
            <a:cxnLst/>
            <a:rect l="l" t="t" r="r" b="b"/>
            <a:pathLst>
              <a:path w="1156" h="1048" extrusionOk="0">
                <a:moveTo>
                  <a:pt x="506" y="0"/>
                </a:moveTo>
                <a:cubicBezTo>
                  <a:pt x="385" y="0"/>
                  <a:pt x="265" y="39"/>
                  <a:pt x="152" y="103"/>
                </a:cubicBezTo>
                <a:cubicBezTo>
                  <a:pt x="1" y="194"/>
                  <a:pt x="61" y="438"/>
                  <a:pt x="244" y="438"/>
                </a:cubicBezTo>
                <a:cubicBezTo>
                  <a:pt x="335" y="438"/>
                  <a:pt x="396" y="468"/>
                  <a:pt x="456" y="498"/>
                </a:cubicBezTo>
                <a:cubicBezTo>
                  <a:pt x="487" y="529"/>
                  <a:pt x="487" y="559"/>
                  <a:pt x="456" y="590"/>
                </a:cubicBezTo>
                <a:cubicBezTo>
                  <a:pt x="320" y="844"/>
                  <a:pt x="547" y="1048"/>
                  <a:pt x="768" y="1048"/>
                </a:cubicBezTo>
                <a:cubicBezTo>
                  <a:pt x="890" y="1048"/>
                  <a:pt x="1010" y="985"/>
                  <a:pt x="1064" y="833"/>
                </a:cubicBezTo>
                <a:lnTo>
                  <a:pt x="1064" y="833"/>
                </a:lnTo>
                <a:lnTo>
                  <a:pt x="1034" y="863"/>
                </a:lnTo>
                <a:cubicBezTo>
                  <a:pt x="1156" y="559"/>
                  <a:pt x="1064" y="255"/>
                  <a:pt x="821" y="103"/>
                </a:cubicBezTo>
                <a:cubicBezTo>
                  <a:pt x="721" y="31"/>
                  <a:pt x="613" y="0"/>
                  <a:pt x="506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"/>
          <p:cNvSpPr/>
          <p:nvPr/>
        </p:nvSpPr>
        <p:spPr>
          <a:xfrm>
            <a:off x="3980212" y="3792661"/>
            <a:ext cx="15418" cy="9262"/>
          </a:xfrm>
          <a:custGeom>
            <a:avLst/>
            <a:gdLst/>
            <a:ahLst/>
            <a:cxnLst/>
            <a:rect l="l" t="t" r="r" b="b"/>
            <a:pathLst>
              <a:path w="571" h="343" extrusionOk="0">
                <a:moveTo>
                  <a:pt x="387" y="0"/>
                </a:moveTo>
                <a:cubicBezTo>
                  <a:pt x="380" y="0"/>
                  <a:pt x="373" y="1"/>
                  <a:pt x="366" y="2"/>
                </a:cubicBezTo>
                <a:lnTo>
                  <a:pt x="122" y="32"/>
                </a:lnTo>
                <a:cubicBezTo>
                  <a:pt x="1" y="93"/>
                  <a:pt x="1" y="276"/>
                  <a:pt x="122" y="306"/>
                </a:cubicBezTo>
                <a:lnTo>
                  <a:pt x="366" y="336"/>
                </a:lnTo>
                <a:cubicBezTo>
                  <a:pt x="380" y="340"/>
                  <a:pt x="393" y="342"/>
                  <a:pt x="405" y="342"/>
                </a:cubicBezTo>
                <a:cubicBezTo>
                  <a:pt x="571" y="342"/>
                  <a:pt x="565" y="0"/>
                  <a:pt x="387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"/>
          <p:cNvSpPr/>
          <p:nvPr/>
        </p:nvSpPr>
        <p:spPr>
          <a:xfrm>
            <a:off x="2947690" y="3791878"/>
            <a:ext cx="22196" cy="26570"/>
          </a:xfrm>
          <a:custGeom>
            <a:avLst/>
            <a:gdLst/>
            <a:ahLst/>
            <a:cxnLst/>
            <a:rect l="l" t="t" r="r" b="b"/>
            <a:pathLst>
              <a:path w="822" h="984" extrusionOk="0">
                <a:moveTo>
                  <a:pt x="244" y="1"/>
                </a:moveTo>
                <a:cubicBezTo>
                  <a:pt x="1" y="1"/>
                  <a:pt x="1" y="335"/>
                  <a:pt x="214" y="396"/>
                </a:cubicBezTo>
                <a:lnTo>
                  <a:pt x="233" y="405"/>
                </a:lnTo>
                <a:lnTo>
                  <a:pt x="233" y="405"/>
                </a:lnTo>
                <a:cubicBezTo>
                  <a:pt x="237" y="475"/>
                  <a:pt x="224" y="548"/>
                  <a:pt x="183" y="608"/>
                </a:cubicBezTo>
                <a:cubicBezTo>
                  <a:pt x="95" y="822"/>
                  <a:pt x="317" y="983"/>
                  <a:pt x="524" y="983"/>
                </a:cubicBezTo>
                <a:cubicBezTo>
                  <a:pt x="671" y="983"/>
                  <a:pt x="809" y="902"/>
                  <a:pt x="822" y="700"/>
                </a:cubicBezTo>
                <a:cubicBezTo>
                  <a:pt x="822" y="517"/>
                  <a:pt x="791" y="335"/>
                  <a:pt x="700" y="183"/>
                </a:cubicBezTo>
                <a:cubicBezTo>
                  <a:pt x="609" y="1"/>
                  <a:pt x="457" y="1"/>
                  <a:pt x="244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"/>
          <p:cNvSpPr/>
          <p:nvPr/>
        </p:nvSpPr>
        <p:spPr>
          <a:xfrm>
            <a:off x="2881210" y="3609476"/>
            <a:ext cx="40828" cy="21575"/>
          </a:xfrm>
          <a:custGeom>
            <a:avLst/>
            <a:gdLst/>
            <a:ahLst/>
            <a:cxnLst/>
            <a:rect l="l" t="t" r="r" b="b"/>
            <a:pathLst>
              <a:path w="1512" h="799" extrusionOk="0">
                <a:moveTo>
                  <a:pt x="865" y="0"/>
                </a:moveTo>
                <a:cubicBezTo>
                  <a:pt x="630" y="0"/>
                  <a:pt x="381" y="63"/>
                  <a:pt x="153" y="190"/>
                </a:cubicBezTo>
                <a:cubicBezTo>
                  <a:pt x="1" y="281"/>
                  <a:pt x="1" y="524"/>
                  <a:pt x="153" y="616"/>
                </a:cubicBezTo>
                <a:cubicBezTo>
                  <a:pt x="426" y="737"/>
                  <a:pt x="730" y="798"/>
                  <a:pt x="1004" y="798"/>
                </a:cubicBezTo>
                <a:cubicBezTo>
                  <a:pt x="1013" y="799"/>
                  <a:pt x="1022" y="799"/>
                  <a:pt x="1031" y="799"/>
                </a:cubicBezTo>
                <a:cubicBezTo>
                  <a:pt x="1512" y="799"/>
                  <a:pt x="1512" y="7"/>
                  <a:pt x="1031" y="7"/>
                </a:cubicBezTo>
                <a:cubicBezTo>
                  <a:pt x="1022" y="7"/>
                  <a:pt x="1013" y="7"/>
                  <a:pt x="1004" y="8"/>
                </a:cubicBezTo>
                <a:cubicBezTo>
                  <a:pt x="958" y="3"/>
                  <a:pt x="912" y="0"/>
                  <a:pt x="86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2"/>
          <p:cNvSpPr/>
          <p:nvPr/>
        </p:nvSpPr>
        <p:spPr>
          <a:xfrm>
            <a:off x="2626792" y="3774002"/>
            <a:ext cx="23816" cy="20225"/>
          </a:xfrm>
          <a:custGeom>
            <a:avLst/>
            <a:gdLst/>
            <a:ahLst/>
            <a:cxnLst/>
            <a:rect l="l" t="t" r="r" b="b"/>
            <a:pathLst>
              <a:path w="882" h="749" extrusionOk="0">
                <a:moveTo>
                  <a:pt x="494" y="0"/>
                </a:moveTo>
                <a:cubicBezTo>
                  <a:pt x="430" y="0"/>
                  <a:pt x="364" y="17"/>
                  <a:pt x="304" y="55"/>
                </a:cubicBezTo>
                <a:lnTo>
                  <a:pt x="122" y="176"/>
                </a:lnTo>
                <a:cubicBezTo>
                  <a:pt x="0" y="267"/>
                  <a:pt x="0" y="480"/>
                  <a:pt x="122" y="571"/>
                </a:cubicBezTo>
                <a:lnTo>
                  <a:pt x="304" y="693"/>
                </a:lnTo>
                <a:cubicBezTo>
                  <a:pt x="365" y="731"/>
                  <a:pt x="432" y="748"/>
                  <a:pt x="497" y="748"/>
                </a:cubicBezTo>
                <a:cubicBezTo>
                  <a:pt x="694" y="748"/>
                  <a:pt x="882" y="594"/>
                  <a:pt x="882" y="389"/>
                </a:cubicBezTo>
                <a:cubicBezTo>
                  <a:pt x="882" y="160"/>
                  <a:pt x="692" y="0"/>
                  <a:pt x="494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2"/>
          <p:cNvSpPr/>
          <p:nvPr/>
        </p:nvSpPr>
        <p:spPr>
          <a:xfrm>
            <a:off x="2191782" y="3774542"/>
            <a:ext cx="21035" cy="19928"/>
          </a:xfrm>
          <a:custGeom>
            <a:avLst/>
            <a:gdLst/>
            <a:ahLst/>
            <a:cxnLst/>
            <a:rect l="l" t="t" r="r" b="b"/>
            <a:pathLst>
              <a:path w="779" h="738" extrusionOk="0">
                <a:moveTo>
                  <a:pt x="462" y="1"/>
                </a:moveTo>
                <a:cubicBezTo>
                  <a:pt x="424" y="1"/>
                  <a:pt x="382" y="11"/>
                  <a:pt x="335" y="35"/>
                </a:cubicBezTo>
                <a:lnTo>
                  <a:pt x="183" y="156"/>
                </a:lnTo>
                <a:cubicBezTo>
                  <a:pt x="1" y="247"/>
                  <a:pt x="1" y="491"/>
                  <a:pt x="183" y="582"/>
                </a:cubicBezTo>
                <a:lnTo>
                  <a:pt x="335" y="703"/>
                </a:lnTo>
                <a:cubicBezTo>
                  <a:pt x="382" y="727"/>
                  <a:pt x="424" y="737"/>
                  <a:pt x="462" y="737"/>
                </a:cubicBezTo>
                <a:cubicBezTo>
                  <a:pt x="779" y="737"/>
                  <a:pt x="779" y="1"/>
                  <a:pt x="462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2"/>
          <p:cNvSpPr/>
          <p:nvPr/>
        </p:nvSpPr>
        <p:spPr>
          <a:xfrm>
            <a:off x="2473310" y="3652356"/>
            <a:ext cx="17255" cy="14797"/>
          </a:xfrm>
          <a:custGeom>
            <a:avLst/>
            <a:gdLst/>
            <a:ahLst/>
            <a:cxnLst/>
            <a:rect l="l" t="t" r="r" b="b"/>
            <a:pathLst>
              <a:path w="639" h="548" extrusionOk="0">
                <a:moveTo>
                  <a:pt x="335" y="0"/>
                </a:moveTo>
                <a:cubicBezTo>
                  <a:pt x="0" y="31"/>
                  <a:pt x="0" y="487"/>
                  <a:pt x="335" y="547"/>
                </a:cubicBezTo>
                <a:cubicBezTo>
                  <a:pt x="639" y="487"/>
                  <a:pt x="639" y="31"/>
                  <a:pt x="33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2"/>
          <p:cNvSpPr/>
          <p:nvPr/>
        </p:nvSpPr>
        <p:spPr>
          <a:xfrm>
            <a:off x="3491034" y="2801777"/>
            <a:ext cx="26300" cy="22709"/>
          </a:xfrm>
          <a:custGeom>
            <a:avLst/>
            <a:gdLst/>
            <a:ahLst/>
            <a:cxnLst/>
            <a:rect l="l" t="t" r="r" b="b"/>
            <a:pathLst>
              <a:path w="974" h="841" extrusionOk="0">
                <a:moveTo>
                  <a:pt x="555" y="0"/>
                </a:moveTo>
                <a:cubicBezTo>
                  <a:pt x="447" y="0"/>
                  <a:pt x="335" y="41"/>
                  <a:pt x="244" y="132"/>
                </a:cubicBezTo>
                <a:lnTo>
                  <a:pt x="244" y="102"/>
                </a:lnTo>
                <a:lnTo>
                  <a:pt x="123" y="223"/>
                </a:lnTo>
                <a:cubicBezTo>
                  <a:pt x="1" y="345"/>
                  <a:pt x="1" y="497"/>
                  <a:pt x="123" y="618"/>
                </a:cubicBezTo>
                <a:lnTo>
                  <a:pt x="244" y="710"/>
                </a:lnTo>
                <a:cubicBezTo>
                  <a:pt x="334" y="800"/>
                  <a:pt x="444" y="840"/>
                  <a:pt x="550" y="840"/>
                </a:cubicBezTo>
                <a:cubicBezTo>
                  <a:pt x="768" y="840"/>
                  <a:pt x="974" y="671"/>
                  <a:pt x="974" y="406"/>
                </a:cubicBezTo>
                <a:cubicBezTo>
                  <a:pt x="974" y="162"/>
                  <a:pt x="771" y="0"/>
                  <a:pt x="55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2"/>
          <p:cNvSpPr/>
          <p:nvPr/>
        </p:nvSpPr>
        <p:spPr>
          <a:xfrm>
            <a:off x="3596668" y="3036537"/>
            <a:ext cx="31485" cy="23249"/>
          </a:xfrm>
          <a:custGeom>
            <a:avLst/>
            <a:gdLst/>
            <a:ahLst/>
            <a:cxnLst/>
            <a:rect l="l" t="t" r="r" b="b"/>
            <a:pathLst>
              <a:path w="1166" h="861" extrusionOk="0">
                <a:moveTo>
                  <a:pt x="289" y="1"/>
                </a:moveTo>
                <a:cubicBezTo>
                  <a:pt x="148" y="1"/>
                  <a:pt x="0" y="142"/>
                  <a:pt x="71" y="283"/>
                </a:cubicBezTo>
                <a:cubicBezTo>
                  <a:pt x="162" y="557"/>
                  <a:pt x="375" y="770"/>
                  <a:pt x="679" y="861"/>
                </a:cubicBezTo>
                <a:cubicBezTo>
                  <a:pt x="1165" y="861"/>
                  <a:pt x="1165" y="101"/>
                  <a:pt x="679" y="101"/>
                </a:cubicBezTo>
                <a:cubicBezTo>
                  <a:pt x="557" y="101"/>
                  <a:pt x="466" y="101"/>
                  <a:pt x="405" y="40"/>
                </a:cubicBezTo>
                <a:cubicBezTo>
                  <a:pt x="371" y="13"/>
                  <a:pt x="330" y="1"/>
                  <a:pt x="289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2"/>
          <p:cNvSpPr/>
          <p:nvPr/>
        </p:nvSpPr>
        <p:spPr>
          <a:xfrm>
            <a:off x="3295698" y="3140091"/>
            <a:ext cx="19388" cy="15013"/>
          </a:xfrm>
          <a:custGeom>
            <a:avLst/>
            <a:gdLst/>
            <a:ahLst/>
            <a:cxnLst/>
            <a:rect l="l" t="t" r="r" b="b"/>
            <a:pathLst>
              <a:path w="718" h="556" extrusionOk="0">
                <a:moveTo>
                  <a:pt x="464" y="1"/>
                </a:moveTo>
                <a:cubicBezTo>
                  <a:pt x="452" y="1"/>
                  <a:pt x="440" y="2"/>
                  <a:pt x="426" y="4"/>
                </a:cubicBezTo>
                <a:cubicBezTo>
                  <a:pt x="305" y="4"/>
                  <a:pt x="183" y="35"/>
                  <a:pt x="92" y="126"/>
                </a:cubicBezTo>
                <a:cubicBezTo>
                  <a:pt x="1" y="217"/>
                  <a:pt x="1" y="339"/>
                  <a:pt x="92" y="430"/>
                </a:cubicBezTo>
                <a:cubicBezTo>
                  <a:pt x="183" y="521"/>
                  <a:pt x="305" y="552"/>
                  <a:pt x="426" y="552"/>
                </a:cubicBezTo>
                <a:cubicBezTo>
                  <a:pt x="440" y="554"/>
                  <a:pt x="452" y="556"/>
                  <a:pt x="464" y="556"/>
                </a:cubicBezTo>
                <a:cubicBezTo>
                  <a:pt x="718" y="556"/>
                  <a:pt x="718" y="1"/>
                  <a:pt x="464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2"/>
          <p:cNvSpPr/>
          <p:nvPr/>
        </p:nvSpPr>
        <p:spPr>
          <a:xfrm>
            <a:off x="3777504" y="2940759"/>
            <a:ext cx="27921" cy="20549"/>
          </a:xfrm>
          <a:custGeom>
            <a:avLst/>
            <a:gdLst/>
            <a:ahLst/>
            <a:cxnLst/>
            <a:rect l="l" t="t" r="r" b="b"/>
            <a:pathLst>
              <a:path w="1034" h="761" extrusionOk="0">
                <a:moveTo>
                  <a:pt x="486" y="0"/>
                </a:moveTo>
                <a:cubicBezTo>
                  <a:pt x="0" y="0"/>
                  <a:pt x="0" y="760"/>
                  <a:pt x="486" y="760"/>
                </a:cubicBezTo>
                <a:lnTo>
                  <a:pt x="730" y="669"/>
                </a:lnTo>
                <a:cubicBezTo>
                  <a:pt x="1033" y="578"/>
                  <a:pt x="1033" y="152"/>
                  <a:pt x="730" y="61"/>
                </a:cubicBezTo>
                <a:lnTo>
                  <a:pt x="486" y="0"/>
                </a:ln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2"/>
          <p:cNvSpPr/>
          <p:nvPr/>
        </p:nvSpPr>
        <p:spPr>
          <a:xfrm>
            <a:off x="4007538" y="2687124"/>
            <a:ext cx="22763" cy="16499"/>
          </a:xfrm>
          <a:custGeom>
            <a:avLst/>
            <a:gdLst/>
            <a:ahLst/>
            <a:cxnLst/>
            <a:rect l="l" t="t" r="r" b="b"/>
            <a:pathLst>
              <a:path w="843" h="611" extrusionOk="0">
                <a:moveTo>
                  <a:pt x="361" y="0"/>
                </a:moveTo>
                <a:cubicBezTo>
                  <a:pt x="0" y="0"/>
                  <a:pt x="0" y="610"/>
                  <a:pt x="361" y="610"/>
                </a:cubicBezTo>
                <a:cubicBezTo>
                  <a:pt x="370" y="610"/>
                  <a:pt x="378" y="610"/>
                  <a:pt x="387" y="609"/>
                </a:cubicBezTo>
                <a:lnTo>
                  <a:pt x="387" y="579"/>
                </a:lnTo>
                <a:lnTo>
                  <a:pt x="569" y="579"/>
                </a:lnTo>
                <a:cubicBezTo>
                  <a:pt x="691" y="579"/>
                  <a:pt x="782" y="487"/>
                  <a:pt x="843" y="366"/>
                </a:cubicBezTo>
                <a:cubicBezTo>
                  <a:pt x="843" y="335"/>
                  <a:pt x="843" y="275"/>
                  <a:pt x="843" y="214"/>
                </a:cubicBezTo>
                <a:cubicBezTo>
                  <a:pt x="782" y="92"/>
                  <a:pt x="691" y="32"/>
                  <a:pt x="569" y="1"/>
                </a:cubicBezTo>
                <a:lnTo>
                  <a:pt x="387" y="1"/>
                </a:lnTo>
                <a:cubicBezTo>
                  <a:pt x="378" y="0"/>
                  <a:pt x="370" y="0"/>
                  <a:pt x="361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"/>
          <p:cNvSpPr/>
          <p:nvPr/>
        </p:nvSpPr>
        <p:spPr>
          <a:xfrm>
            <a:off x="4310155" y="2567233"/>
            <a:ext cx="82925" cy="71503"/>
          </a:xfrm>
          <a:custGeom>
            <a:avLst/>
            <a:gdLst/>
            <a:ahLst/>
            <a:cxnLst/>
            <a:rect l="l" t="t" r="r" b="b"/>
            <a:pathLst>
              <a:path w="3071" h="2648" extrusionOk="0">
                <a:moveTo>
                  <a:pt x="1333" y="1"/>
                </a:moveTo>
                <a:cubicBezTo>
                  <a:pt x="655" y="1"/>
                  <a:pt x="1" y="539"/>
                  <a:pt x="1" y="1341"/>
                </a:cubicBezTo>
                <a:cubicBezTo>
                  <a:pt x="31" y="2040"/>
                  <a:pt x="609" y="2617"/>
                  <a:pt x="1308" y="2648"/>
                </a:cubicBezTo>
                <a:cubicBezTo>
                  <a:pt x="2493" y="2648"/>
                  <a:pt x="3071" y="1219"/>
                  <a:pt x="2250" y="399"/>
                </a:cubicBezTo>
                <a:cubicBezTo>
                  <a:pt x="1985" y="123"/>
                  <a:pt x="1656" y="1"/>
                  <a:pt x="1333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2"/>
          <p:cNvSpPr/>
          <p:nvPr/>
        </p:nvSpPr>
        <p:spPr>
          <a:xfrm>
            <a:off x="4444763" y="2078191"/>
            <a:ext cx="45175" cy="38560"/>
          </a:xfrm>
          <a:custGeom>
            <a:avLst/>
            <a:gdLst/>
            <a:ahLst/>
            <a:cxnLst/>
            <a:rect l="l" t="t" r="r" b="b"/>
            <a:pathLst>
              <a:path w="1673" h="1428" extrusionOk="0">
                <a:moveTo>
                  <a:pt x="720" y="1"/>
                </a:moveTo>
                <a:cubicBezTo>
                  <a:pt x="352" y="1"/>
                  <a:pt x="1" y="294"/>
                  <a:pt x="1" y="728"/>
                </a:cubicBezTo>
                <a:cubicBezTo>
                  <a:pt x="1" y="1123"/>
                  <a:pt x="335" y="1427"/>
                  <a:pt x="700" y="1427"/>
                </a:cubicBezTo>
                <a:cubicBezTo>
                  <a:pt x="1338" y="1427"/>
                  <a:pt x="1673" y="667"/>
                  <a:pt x="1217" y="211"/>
                </a:cubicBezTo>
                <a:cubicBezTo>
                  <a:pt x="1071" y="65"/>
                  <a:pt x="894" y="1"/>
                  <a:pt x="720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2"/>
          <p:cNvSpPr/>
          <p:nvPr/>
        </p:nvSpPr>
        <p:spPr>
          <a:xfrm>
            <a:off x="5006982" y="2293104"/>
            <a:ext cx="34509" cy="28839"/>
          </a:xfrm>
          <a:custGeom>
            <a:avLst/>
            <a:gdLst/>
            <a:ahLst/>
            <a:cxnLst/>
            <a:rect l="l" t="t" r="r" b="b"/>
            <a:pathLst>
              <a:path w="1278" h="1068" extrusionOk="0">
                <a:moveTo>
                  <a:pt x="545" y="1"/>
                </a:moveTo>
                <a:cubicBezTo>
                  <a:pt x="269" y="1"/>
                  <a:pt x="1" y="219"/>
                  <a:pt x="1" y="550"/>
                </a:cubicBezTo>
                <a:cubicBezTo>
                  <a:pt x="31" y="824"/>
                  <a:pt x="244" y="1067"/>
                  <a:pt x="548" y="1067"/>
                </a:cubicBezTo>
                <a:cubicBezTo>
                  <a:pt x="1034" y="1067"/>
                  <a:pt x="1277" y="490"/>
                  <a:pt x="913" y="155"/>
                </a:cubicBezTo>
                <a:cubicBezTo>
                  <a:pt x="806" y="49"/>
                  <a:pt x="675" y="1"/>
                  <a:pt x="545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2"/>
          <p:cNvSpPr/>
          <p:nvPr/>
        </p:nvSpPr>
        <p:spPr>
          <a:xfrm>
            <a:off x="5098925" y="2578385"/>
            <a:ext cx="41584" cy="34860"/>
          </a:xfrm>
          <a:custGeom>
            <a:avLst/>
            <a:gdLst/>
            <a:ahLst/>
            <a:cxnLst/>
            <a:rect l="l" t="t" r="r" b="b"/>
            <a:pathLst>
              <a:path w="1540" h="1291" extrusionOk="0">
                <a:moveTo>
                  <a:pt x="974" y="1"/>
                </a:moveTo>
                <a:cubicBezTo>
                  <a:pt x="934" y="1"/>
                  <a:pt x="893" y="6"/>
                  <a:pt x="851" y="16"/>
                </a:cubicBezTo>
                <a:lnTo>
                  <a:pt x="608" y="77"/>
                </a:lnTo>
                <a:cubicBezTo>
                  <a:pt x="152" y="198"/>
                  <a:pt x="0" y="776"/>
                  <a:pt x="334" y="1110"/>
                </a:cubicBezTo>
                <a:cubicBezTo>
                  <a:pt x="458" y="1234"/>
                  <a:pt x="615" y="1291"/>
                  <a:pt x="769" y="1291"/>
                </a:cubicBezTo>
                <a:cubicBezTo>
                  <a:pt x="1033" y="1291"/>
                  <a:pt x="1291" y="1124"/>
                  <a:pt x="1368" y="837"/>
                </a:cubicBezTo>
                <a:lnTo>
                  <a:pt x="1398" y="837"/>
                </a:lnTo>
                <a:lnTo>
                  <a:pt x="1459" y="593"/>
                </a:lnTo>
                <a:cubicBezTo>
                  <a:pt x="1540" y="297"/>
                  <a:pt x="1286" y="1"/>
                  <a:pt x="974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"/>
          <p:cNvSpPr/>
          <p:nvPr/>
        </p:nvSpPr>
        <p:spPr>
          <a:xfrm>
            <a:off x="4703311" y="2556432"/>
            <a:ext cx="32025" cy="25679"/>
          </a:xfrm>
          <a:custGeom>
            <a:avLst/>
            <a:gdLst/>
            <a:ahLst/>
            <a:cxnLst/>
            <a:rect l="l" t="t" r="r" b="b"/>
            <a:pathLst>
              <a:path w="1186" h="951" extrusionOk="0">
                <a:moveTo>
                  <a:pt x="593" y="1"/>
                </a:moveTo>
                <a:cubicBezTo>
                  <a:pt x="525" y="1"/>
                  <a:pt x="456" y="23"/>
                  <a:pt x="396" y="69"/>
                </a:cubicBezTo>
                <a:lnTo>
                  <a:pt x="274" y="191"/>
                </a:lnTo>
                <a:cubicBezTo>
                  <a:pt x="0" y="464"/>
                  <a:pt x="183" y="950"/>
                  <a:pt x="608" y="950"/>
                </a:cubicBezTo>
                <a:cubicBezTo>
                  <a:pt x="1003" y="950"/>
                  <a:pt x="1186" y="464"/>
                  <a:pt x="912" y="191"/>
                </a:cubicBezTo>
                <a:lnTo>
                  <a:pt x="791" y="69"/>
                </a:lnTo>
                <a:cubicBezTo>
                  <a:pt x="730" y="23"/>
                  <a:pt x="662" y="1"/>
                  <a:pt x="593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2"/>
          <p:cNvSpPr/>
          <p:nvPr/>
        </p:nvSpPr>
        <p:spPr>
          <a:xfrm>
            <a:off x="4814103" y="2863613"/>
            <a:ext cx="21386" cy="16445"/>
          </a:xfrm>
          <a:custGeom>
            <a:avLst/>
            <a:gdLst/>
            <a:ahLst/>
            <a:cxnLst/>
            <a:rect l="l" t="t" r="r" b="b"/>
            <a:pathLst>
              <a:path w="792" h="609" extrusionOk="0">
                <a:moveTo>
                  <a:pt x="396" y="0"/>
                </a:moveTo>
                <a:cubicBezTo>
                  <a:pt x="1" y="0"/>
                  <a:pt x="1" y="608"/>
                  <a:pt x="396" y="608"/>
                </a:cubicBezTo>
                <a:cubicBezTo>
                  <a:pt x="791" y="608"/>
                  <a:pt x="791" y="0"/>
                  <a:pt x="396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2"/>
          <p:cNvSpPr/>
          <p:nvPr/>
        </p:nvSpPr>
        <p:spPr>
          <a:xfrm>
            <a:off x="4422620" y="2347136"/>
            <a:ext cx="16850" cy="17687"/>
          </a:xfrm>
          <a:custGeom>
            <a:avLst/>
            <a:gdLst/>
            <a:ahLst/>
            <a:cxnLst/>
            <a:rect l="l" t="t" r="r" b="b"/>
            <a:pathLst>
              <a:path w="624" h="655" extrusionOk="0">
                <a:moveTo>
                  <a:pt x="319" y="1"/>
                </a:moveTo>
                <a:cubicBezTo>
                  <a:pt x="220" y="1"/>
                  <a:pt x="122" y="54"/>
                  <a:pt x="91" y="160"/>
                </a:cubicBezTo>
                <a:lnTo>
                  <a:pt x="30" y="403"/>
                </a:lnTo>
                <a:cubicBezTo>
                  <a:pt x="0" y="571"/>
                  <a:pt x="160" y="654"/>
                  <a:pt x="315" y="654"/>
                </a:cubicBezTo>
                <a:cubicBezTo>
                  <a:pt x="471" y="654"/>
                  <a:pt x="623" y="571"/>
                  <a:pt x="578" y="403"/>
                </a:cubicBezTo>
                <a:lnTo>
                  <a:pt x="547" y="160"/>
                </a:lnTo>
                <a:cubicBezTo>
                  <a:pt x="517" y="54"/>
                  <a:pt x="418" y="1"/>
                  <a:pt x="319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2"/>
          <p:cNvSpPr/>
          <p:nvPr/>
        </p:nvSpPr>
        <p:spPr>
          <a:xfrm>
            <a:off x="4678685" y="2280845"/>
            <a:ext cx="31215" cy="14824"/>
          </a:xfrm>
          <a:custGeom>
            <a:avLst/>
            <a:gdLst/>
            <a:ahLst/>
            <a:cxnLst/>
            <a:rect l="l" t="t" r="r" b="b"/>
            <a:pathLst>
              <a:path w="1156" h="549" extrusionOk="0">
                <a:moveTo>
                  <a:pt x="818" y="0"/>
                </a:moveTo>
                <a:cubicBezTo>
                  <a:pt x="809" y="0"/>
                  <a:pt x="800" y="1"/>
                  <a:pt x="791" y="1"/>
                </a:cubicBezTo>
                <a:lnTo>
                  <a:pt x="304" y="32"/>
                </a:lnTo>
                <a:cubicBezTo>
                  <a:pt x="1" y="32"/>
                  <a:pt x="1" y="488"/>
                  <a:pt x="304" y="488"/>
                </a:cubicBezTo>
                <a:lnTo>
                  <a:pt x="791" y="548"/>
                </a:lnTo>
                <a:cubicBezTo>
                  <a:pt x="1146" y="548"/>
                  <a:pt x="1155" y="0"/>
                  <a:pt x="818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"/>
          <p:cNvSpPr/>
          <p:nvPr/>
        </p:nvSpPr>
        <p:spPr>
          <a:xfrm>
            <a:off x="4482512" y="2666252"/>
            <a:ext cx="23033" cy="17741"/>
          </a:xfrm>
          <a:custGeom>
            <a:avLst/>
            <a:gdLst/>
            <a:ahLst/>
            <a:cxnLst/>
            <a:rect l="l" t="t" r="r" b="b"/>
            <a:pathLst>
              <a:path w="853" h="657" extrusionOk="0">
                <a:moveTo>
                  <a:pt x="541" y="1"/>
                </a:moveTo>
                <a:cubicBezTo>
                  <a:pt x="513" y="1"/>
                  <a:pt x="484" y="5"/>
                  <a:pt x="457" y="14"/>
                </a:cubicBezTo>
                <a:lnTo>
                  <a:pt x="214" y="105"/>
                </a:lnTo>
                <a:cubicBezTo>
                  <a:pt x="1" y="166"/>
                  <a:pt x="1" y="470"/>
                  <a:pt x="214" y="561"/>
                </a:cubicBezTo>
                <a:lnTo>
                  <a:pt x="457" y="653"/>
                </a:lnTo>
                <a:cubicBezTo>
                  <a:pt x="473" y="655"/>
                  <a:pt x="488" y="656"/>
                  <a:pt x="504" y="656"/>
                </a:cubicBezTo>
                <a:cubicBezTo>
                  <a:pt x="674" y="656"/>
                  <a:pt x="852" y="513"/>
                  <a:pt x="852" y="318"/>
                </a:cubicBezTo>
                <a:cubicBezTo>
                  <a:pt x="852" y="138"/>
                  <a:pt x="699" y="1"/>
                  <a:pt x="541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2"/>
          <p:cNvSpPr/>
          <p:nvPr/>
        </p:nvSpPr>
        <p:spPr>
          <a:xfrm>
            <a:off x="4449704" y="2858347"/>
            <a:ext cx="29568" cy="14095"/>
          </a:xfrm>
          <a:custGeom>
            <a:avLst/>
            <a:gdLst/>
            <a:ahLst/>
            <a:cxnLst/>
            <a:rect l="l" t="t" r="r" b="b"/>
            <a:pathLst>
              <a:path w="1095" h="522" extrusionOk="0">
                <a:moveTo>
                  <a:pt x="600" y="0"/>
                </a:moveTo>
                <a:cubicBezTo>
                  <a:pt x="471" y="0"/>
                  <a:pt x="342" y="22"/>
                  <a:pt x="213" y="43"/>
                </a:cubicBezTo>
                <a:cubicBezTo>
                  <a:pt x="0" y="104"/>
                  <a:pt x="0" y="408"/>
                  <a:pt x="213" y="499"/>
                </a:cubicBezTo>
                <a:cubicBezTo>
                  <a:pt x="304" y="514"/>
                  <a:pt x="395" y="522"/>
                  <a:pt x="486" y="522"/>
                </a:cubicBezTo>
                <a:cubicBezTo>
                  <a:pt x="578" y="522"/>
                  <a:pt x="669" y="514"/>
                  <a:pt x="760" y="499"/>
                </a:cubicBezTo>
                <a:cubicBezTo>
                  <a:pt x="1094" y="499"/>
                  <a:pt x="1094" y="13"/>
                  <a:pt x="760" y="13"/>
                </a:cubicBezTo>
                <a:cubicBezTo>
                  <a:pt x="707" y="4"/>
                  <a:pt x="653" y="0"/>
                  <a:pt x="600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2"/>
          <p:cNvSpPr/>
          <p:nvPr/>
        </p:nvSpPr>
        <p:spPr>
          <a:xfrm>
            <a:off x="4133694" y="2843712"/>
            <a:ext cx="31215" cy="32835"/>
          </a:xfrm>
          <a:custGeom>
            <a:avLst/>
            <a:gdLst/>
            <a:ahLst/>
            <a:cxnLst/>
            <a:rect l="l" t="t" r="r" b="b"/>
            <a:pathLst>
              <a:path w="1156" h="1216" extrusionOk="0">
                <a:moveTo>
                  <a:pt x="578" y="0"/>
                </a:moveTo>
                <a:cubicBezTo>
                  <a:pt x="472" y="0"/>
                  <a:pt x="366" y="53"/>
                  <a:pt x="305" y="160"/>
                </a:cubicBezTo>
                <a:cubicBezTo>
                  <a:pt x="122" y="464"/>
                  <a:pt x="1" y="707"/>
                  <a:pt x="214" y="1011"/>
                </a:cubicBezTo>
                <a:cubicBezTo>
                  <a:pt x="290" y="1148"/>
                  <a:pt x="426" y="1216"/>
                  <a:pt x="563" y="1216"/>
                </a:cubicBezTo>
                <a:cubicBezTo>
                  <a:pt x="700" y="1216"/>
                  <a:pt x="837" y="1148"/>
                  <a:pt x="913" y="1011"/>
                </a:cubicBezTo>
                <a:cubicBezTo>
                  <a:pt x="1156" y="707"/>
                  <a:pt x="1004" y="464"/>
                  <a:pt x="852" y="160"/>
                </a:cubicBezTo>
                <a:cubicBezTo>
                  <a:pt x="791" y="53"/>
                  <a:pt x="685" y="0"/>
                  <a:pt x="578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2"/>
          <p:cNvSpPr/>
          <p:nvPr/>
        </p:nvSpPr>
        <p:spPr>
          <a:xfrm>
            <a:off x="4220777" y="2629258"/>
            <a:ext cx="23114" cy="18173"/>
          </a:xfrm>
          <a:custGeom>
            <a:avLst/>
            <a:gdLst/>
            <a:ahLst/>
            <a:cxnLst/>
            <a:rect l="l" t="t" r="r" b="b"/>
            <a:pathLst>
              <a:path w="856" h="673" extrusionOk="0">
                <a:moveTo>
                  <a:pt x="477" y="0"/>
                </a:moveTo>
                <a:cubicBezTo>
                  <a:pt x="424" y="0"/>
                  <a:pt x="373" y="23"/>
                  <a:pt x="332" y="77"/>
                </a:cubicBezTo>
                <a:lnTo>
                  <a:pt x="119" y="351"/>
                </a:lnTo>
                <a:cubicBezTo>
                  <a:pt x="1" y="493"/>
                  <a:pt x="123" y="672"/>
                  <a:pt x="268" y="672"/>
                </a:cubicBezTo>
                <a:cubicBezTo>
                  <a:pt x="310" y="672"/>
                  <a:pt x="353" y="658"/>
                  <a:pt x="393" y="624"/>
                </a:cubicBezTo>
                <a:lnTo>
                  <a:pt x="666" y="412"/>
                </a:lnTo>
                <a:cubicBezTo>
                  <a:pt x="855" y="270"/>
                  <a:pt x="659" y="0"/>
                  <a:pt x="477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2"/>
          <p:cNvSpPr/>
          <p:nvPr/>
        </p:nvSpPr>
        <p:spPr>
          <a:xfrm>
            <a:off x="4281451" y="3084061"/>
            <a:ext cx="22223" cy="18605"/>
          </a:xfrm>
          <a:custGeom>
            <a:avLst/>
            <a:gdLst/>
            <a:ahLst/>
            <a:cxnLst/>
            <a:rect l="l" t="t" r="r" b="b"/>
            <a:pathLst>
              <a:path w="823" h="689" extrusionOk="0">
                <a:moveTo>
                  <a:pt x="196" y="1"/>
                </a:moveTo>
                <a:cubicBezTo>
                  <a:pt x="146" y="1"/>
                  <a:pt x="94" y="23"/>
                  <a:pt x="61" y="73"/>
                </a:cubicBezTo>
                <a:cubicBezTo>
                  <a:pt x="30" y="165"/>
                  <a:pt x="0" y="256"/>
                  <a:pt x="0" y="377"/>
                </a:cubicBezTo>
                <a:cubicBezTo>
                  <a:pt x="0" y="438"/>
                  <a:pt x="61" y="529"/>
                  <a:pt x="122" y="560"/>
                </a:cubicBezTo>
                <a:lnTo>
                  <a:pt x="304" y="651"/>
                </a:lnTo>
                <a:cubicBezTo>
                  <a:pt x="356" y="677"/>
                  <a:pt x="405" y="689"/>
                  <a:pt x="448" y="689"/>
                </a:cubicBezTo>
                <a:cubicBezTo>
                  <a:pt x="751" y="689"/>
                  <a:pt x="822" y="133"/>
                  <a:pt x="452" y="133"/>
                </a:cubicBezTo>
                <a:cubicBezTo>
                  <a:pt x="443" y="133"/>
                  <a:pt x="435" y="134"/>
                  <a:pt x="426" y="134"/>
                </a:cubicBezTo>
                <a:lnTo>
                  <a:pt x="388" y="134"/>
                </a:lnTo>
                <a:cubicBezTo>
                  <a:pt x="362" y="102"/>
                  <a:pt x="333" y="72"/>
                  <a:pt x="304" y="43"/>
                </a:cubicBezTo>
                <a:cubicBezTo>
                  <a:pt x="277" y="16"/>
                  <a:pt x="237" y="1"/>
                  <a:pt x="196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2"/>
          <p:cNvSpPr/>
          <p:nvPr/>
        </p:nvSpPr>
        <p:spPr>
          <a:xfrm>
            <a:off x="4164882" y="2481959"/>
            <a:ext cx="7426" cy="5752"/>
          </a:xfrm>
          <a:custGeom>
            <a:avLst/>
            <a:gdLst/>
            <a:ahLst/>
            <a:cxnLst/>
            <a:rect l="l" t="t" r="r" b="b"/>
            <a:pathLst>
              <a:path w="275" h="213" extrusionOk="0">
                <a:moveTo>
                  <a:pt x="153" y="0"/>
                </a:moveTo>
                <a:cubicBezTo>
                  <a:pt x="1" y="0"/>
                  <a:pt x="1" y="213"/>
                  <a:pt x="153" y="213"/>
                </a:cubicBezTo>
                <a:cubicBezTo>
                  <a:pt x="274" y="213"/>
                  <a:pt x="274" y="0"/>
                  <a:pt x="153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2"/>
          <p:cNvSpPr/>
          <p:nvPr/>
        </p:nvSpPr>
        <p:spPr>
          <a:xfrm>
            <a:off x="4800169" y="1416603"/>
            <a:ext cx="49253" cy="36156"/>
          </a:xfrm>
          <a:custGeom>
            <a:avLst/>
            <a:gdLst/>
            <a:ahLst/>
            <a:cxnLst/>
            <a:rect l="l" t="t" r="r" b="b"/>
            <a:pathLst>
              <a:path w="1824" h="1339" extrusionOk="0">
                <a:moveTo>
                  <a:pt x="912" y="1"/>
                </a:moveTo>
                <a:cubicBezTo>
                  <a:pt x="0" y="1"/>
                  <a:pt x="0" y="1338"/>
                  <a:pt x="912" y="1338"/>
                </a:cubicBezTo>
                <a:cubicBezTo>
                  <a:pt x="1824" y="1338"/>
                  <a:pt x="1824" y="1"/>
                  <a:pt x="912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2"/>
          <p:cNvSpPr/>
          <p:nvPr/>
        </p:nvSpPr>
        <p:spPr>
          <a:xfrm>
            <a:off x="5071842" y="1693405"/>
            <a:ext cx="39424" cy="26516"/>
          </a:xfrm>
          <a:custGeom>
            <a:avLst/>
            <a:gdLst/>
            <a:ahLst/>
            <a:cxnLst/>
            <a:rect l="l" t="t" r="r" b="b"/>
            <a:pathLst>
              <a:path w="1460" h="982" extrusionOk="0">
                <a:moveTo>
                  <a:pt x="658" y="0"/>
                </a:moveTo>
                <a:cubicBezTo>
                  <a:pt x="471" y="0"/>
                  <a:pt x="279" y="63"/>
                  <a:pt x="122" y="175"/>
                </a:cubicBezTo>
                <a:cubicBezTo>
                  <a:pt x="0" y="327"/>
                  <a:pt x="30" y="540"/>
                  <a:pt x="182" y="631"/>
                </a:cubicBezTo>
                <a:cubicBezTo>
                  <a:pt x="304" y="692"/>
                  <a:pt x="456" y="723"/>
                  <a:pt x="608" y="723"/>
                </a:cubicBezTo>
                <a:lnTo>
                  <a:pt x="669" y="723"/>
                </a:lnTo>
                <a:cubicBezTo>
                  <a:pt x="719" y="873"/>
                  <a:pt x="872" y="982"/>
                  <a:pt x="1043" y="982"/>
                </a:cubicBezTo>
                <a:cubicBezTo>
                  <a:pt x="1080" y="982"/>
                  <a:pt x="1117" y="977"/>
                  <a:pt x="1155" y="966"/>
                </a:cubicBezTo>
                <a:cubicBezTo>
                  <a:pt x="1337" y="905"/>
                  <a:pt x="1459" y="723"/>
                  <a:pt x="1398" y="510"/>
                </a:cubicBezTo>
                <a:lnTo>
                  <a:pt x="1398" y="510"/>
                </a:lnTo>
                <a:lnTo>
                  <a:pt x="1429" y="540"/>
                </a:lnTo>
                <a:cubicBezTo>
                  <a:pt x="1337" y="267"/>
                  <a:pt x="1125" y="84"/>
                  <a:pt x="851" y="23"/>
                </a:cubicBezTo>
                <a:cubicBezTo>
                  <a:pt x="788" y="8"/>
                  <a:pt x="723" y="0"/>
                  <a:pt x="658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"/>
          <p:cNvSpPr/>
          <p:nvPr/>
        </p:nvSpPr>
        <p:spPr>
          <a:xfrm>
            <a:off x="4379227" y="1851694"/>
            <a:ext cx="33591" cy="25544"/>
          </a:xfrm>
          <a:custGeom>
            <a:avLst/>
            <a:gdLst/>
            <a:ahLst/>
            <a:cxnLst/>
            <a:rect l="l" t="t" r="r" b="b"/>
            <a:pathLst>
              <a:path w="1244" h="946" extrusionOk="0">
                <a:moveTo>
                  <a:pt x="471" y="1"/>
                </a:moveTo>
                <a:cubicBezTo>
                  <a:pt x="232" y="1"/>
                  <a:pt x="0" y="323"/>
                  <a:pt x="148" y="545"/>
                </a:cubicBezTo>
                <a:lnTo>
                  <a:pt x="361" y="818"/>
                </a:lnTo>
                <a:cubicBezTo>
                  <a:pt x="412" y="908"/>
                  <a:pt x="486" y="945"/>
                  <a:pt x="565" y="945"/>
                </a:cubicBezTo>
                <a:cubicBezTo>
                  <a:pt x="861" y="945"/>
                  <a:pt x="1243" y="432"/>
                  <a:pt x="908" y="241"/>
                </a:cubicBezTo>
                <a:lnTo>
                  <a:pt x="634" y="58"/>
                </a:lnTo>
                <a:cubicBezTo>
                  <a:pt x="583" y="18"/>
                  <a:pt x="527" y="1"/>
                  <a:pt x="471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2"/>
          <p:cNvSpPr/>
          <p:nvPr/>
        </p:nvSpPr>
        <p:spPr>
          <a:xfrm>
            <a:off x="4249426" y="1646988"/>
            <a:ext cx="27246" cy="22034"/>
          </a:xfrm>
          <a:custGeom>
            <a:avLst/>
            <a:gdLst/>
            <a:ahLst/>
            <a:cxnLst/>
            <a:rect l="l" t="t" r="r" b="b"/>
            <a:pathLst>
              <a:path w="1009" h="816" extrusionOk="0">
                <a:moveTo>
                  <a:pt x="623" y="0"/>
                </a:moveTo>
                <a:cubicBezTo>
                  <a:pt x="599" y="0"/>
                  <a:pt x="574" y="3"/>
                  <a:pt x="548" y="10"/>
                </a:cubicBezTo>
                <a:lnTo>
                  <a:pt x="335" y="71"/>
                </a:lnTo>
                <a:cubicBezTo>
                  <a:pt x="1" y="192"/>
                  <a:pt x="1" y="648"/>
                  <a:pt x="335" y="739"/>
                </a:cubicBezTo>
                <a:lnTo>
                  <a:pt x="548" y="800"/>
                </a:lnTo>
                <a:cubicBezTo>
                  <a:pt x="580" y="810"/>
                  <a:pt x="611" y="815"/>
                  <a:pt x="639" y="815"/>
                </a:cubicBezTo>
                <a:cubicBezTo>
                  <a:pt x="1009" y="815"/>
                  <a:pt x="1004" y="0"/>
                  <a:pt x="623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2"/>
          <p:cNvSpPr/>
          <p:nvPr/>
        </p:nvSpPr>
        <p:spPr>
          <a:xfrm>
            <a:off x="4153406" y="1867194"/>
            <a:ext cx="17255" cy="14824"/>
          </a:xfrm>
          <a:custGeom>
            <a:avLst/>
            <a:gdLst/>
            <a:ahLst/>
            <a:cxnLst/>
            <a:rect l="l" t="t" r="r" b="b"/>
            <a:pathLst>
              <a:path w="639" h="549" extrusionOk="0">
                <a:moveTo>
                  <a:pt x="335" y="1"/>
                </a:moveTo>
                <a:cubicBezTo>
                  <a:pt x="0" y="31"/>
                  <a:pt x="0" y="518"/>
                  <a:pt x="335" y="548"/>
                </a:cubicBezTo>
                <a:cubicBezTo>
                  <a:pt x="639" y="518"/>
                  <a:pt x="639" y="31"/>
                  <a:pt x="335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2"/>
          <p:cNvSpPr/>
          <p:nvPr/>
        </p:nvSpPr>
        <p:spPr>
          <a:xfrm>
            <a:off x="4264197" y="2017408"/>
            <a:ext cx="18902" cy="16445"/>
          </a:xfrm>
          <a:custGeom>
            <a:avLst/>
            <a:gdLst/>
            <a:ahLst/>
            <a:cxnLst/>
            <a:rect l="l" t="t" r="r" b="b"/>
            <a:pathLst>
              <a:path w="700" h="609" extrusionOk="0">
                <a:moveTo>
                  <a:pt x="365" y="0"/>
                </a:moveTo>
                <a:cubicBezTo>
                  <a:pt x="1" y="31"/>
                  <a:pt x="1" y="547"/>
                  <a:pt x="365" y="608"/>
                </a:cubicBezTo>
                <a:cubicBezTo>
                  <a:pt x="700" y="547"/>
                  <a:pt x="700" y="31"/>
                  <a:pt x="36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2"/>
          <p:cNvSpPr/>
          <p:nvPr/>
        </p:nvSpPr>
        <p:spPr>
          <a:xfrm>
            <a:off x="4664536" y="1847239"/>
            <a:ext cx="26408" cy="21602"/>
          </a:xfrm>
          <a:custGeom>
            <a:avLst/>
            <a:gdLst/>
            <a:ahLst/>
            <a:cxnLst/>
            <a:rect l="l" t="t" r="r" b="b"/>
            <a:pathLst>
              <a:path w="978" h="800" extrusionOk="0">
                <a:moveTo>
                  <a:pt x="369" y="0"/>
                </a:moveTo>
                <a:cubicBezTo>
                  <a:pt x="183" y="0"/>
                  <a:pt x="0" y="238"/>
                  <a:pt x="99" y="436"/>
                </a:cubicBezTo>
                <a:lnTo>
                  <a:pt x="312" y="710"/>
                </a:lnTo>
                <a:cubicBezTo>
                  <a:pt x="350" y="773"/>
                  <a:pt x="404" y="799"/>
                  <a:pt x="463" y="799"/>
                </a:cubicBezTo>
                <a:cubicBezTo>
                  <a:pt x="686" y="799"/>
                  <a:pt x="978" y="422"/>
                  <a:pt x="737" y="254"/>
                </a:cubicBezTo>
                <a:lnTo>
                  <a:pt x="768" y="254"/>
                </a:lnTo>
                <a:lnTo>
                  <a:pt x="494" y="41"/>
                </a:lnTo>
                <a:cubicBezTo>
                  <a:pt x="454" y="13"/>
                  <a:pt x="412" y="0"/>
                  <a:pt x="369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2"/>
          <p:cNvSpPr/>
          <p:nvPr/>
        </p:nvSpPr>
        <p:spPr>
          <a:xfrm>
            <a:off x="4459074" y="1414902"/>
            <a:ext cx="33942" cy="17579"/>
          </a:xfrm>
          <a:custGeom>
            <a:avLst/>
            <a:gdLst/>
            <a:ahLst/>
            <a:cxnLst/>
            <a:rect l="l" t="t" r="r" b="b"/>
            <a:pathLst>
              <a:path w="1257" h="651" extrusionOk="0">
                <a:moveTo>
                  <a:pt x="836" y="0"/>
                </a:moveTo>
                <a:cubicBezTo>
                  <a:pt x="541" y="0"/>
                  <a:pt x="365" y="197"/>
                  <a:pt x="109" y="368"/>
                </a:cubicBezTo>
                <a:cubicBezTo>
                  <a:pt x="1" y="449"/>
                  <a:pt x="37" y="651"/>
                  <a:pt x="175" y="651"/>
                </a:cubicBezTo>
                <a:cubicBezTo>
                  <a:pt x="192" y="651"/>
                  <a:pt x="211" y="648"/>
                  <a:pt x="231" y="641"/>
                </a:cubicBezTo>
                <a:cubicBezTo>
                  <a:pt x="358" y="590"/>
                  <a:pt x="550" y="475"/>
                  <a:pt x="734" y="475"/>
                </a:cubicBezTo>
                <a:cubicBezTo>
                  <a:pt x="769" y="475"/>
                  <a:pt x="804" y="479"/>
                  <a:pt x="839" y="489"/>
                </a:cubicBezTo>
                <a:cubicBezTo>
                  <a:pt x="870" y="501"/>
                  <a:pt x="900" y="506"/>
                  <a:pt x="928" y="506"/>
                </a:cubicBezTo>
                <a:cubicBezTo>
                  <a:pt x="1191" y="506"/>
                  <a:pt x="1257" y="30"/>
                  <a:pt x="899" y="3"/>
                </a:cubicBezTo>
                <a:cubicBezTo>
                  <a:pt x="878" y="1"/>
                  <a:pt x="857" y="0"/>
                  <a:pt x="836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2"/>
          <p:cNvSpPr/>
          <p:nvPr/>
        </p:nvSpPr>
        <p:spPr>
          <a:xfrm>
            <a:off x="4148464" y="1584531"/>
            <a:ext cx="20873" cy="16147"/>
          </a:xfrm>
          <a:custGeom>
            <a:avLst/>
            <a:gdLst/>
            <a:ahLst/>
            <a:cxnLst/>
            <a:rect l="l" t="t" r="r" b="b"/>
            <a:pathLst>
              <a:path w="773" h="598" extrusionOk="0">
                <a:moveTo>
                  <a:pt x="499" y="0"/>
                </a:moveTo>
                <a:cubicBezTo>
                  <a:pt x="477" y="0"/>
                  <a:pt x="453" y="4"/>
                  <a:pt x="426" y="13"/>
                </a:cubicBezTo>
                <a:lnTo>
                  <a:pt x="214" y="74"/>
                </a:lnTo>
                <a:cubicBezTo>
                  <a:pt x="1" y="165"/>
                  <a:pt x="1" y="438"/>
                  <a:pt x="214" y="499"/>
                </a:cubicBezTo>
                <a:lnTo>
                  <a:pt x="426" y="590"/>
                </a:lnTo>
                <a:cubicBezTo>
                  <a:pt x="446" y="595"/>
                  <a:pt x="465" y="598"/>
                  <a:pt x="483" y="598"/>
                </a:cubicBezTo>
                <a:cubicBezTo>
                  <a:pt x="767" y="598"/>
                  <a:pt x="772" y="0"/>
                  <a:pt x="499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2"/>
          <p:cNvSpPr/>
          <p:nvPr/>
        </p:nvSpPr>
        <p:spPr>
          <a:xfrm>
            <a:off x="4017961" y="1653280"/>
            <a:ext cx="20144" cy="44257"/>
          </a:xfrm>
          <a:custGeom>
            <a:avLst/>
            <a:gdLst/>
            <a:ahLst/>
            <a:cxnLst/>
            <a:rect l="l" t="t" r="r" b="b"/>
            <a:pathLst>
              <a:path w="746" h="1639" extrusionOk="0">
                <a:moveTo>
                  <a:pt x="264" y="1"/>
                </a:moveTo>
                <a:cubicBezTo>
                  <a:pt x="174" y="1"/>
                  <a:pt x="77" y="62"/>
                  <a:pt x="62" y="172"/>
                </a:cubicBezTo>
                <a:cubicBezTo>
                  <a:pt x="1" y="598"/>
                  <a:pt x="244" y="962"/>
                  <a:pt x="214" y="1388"/>
                </a:cubicBezTo>
                <a:cubicBezTo>
                  <a:pt x="214" y="1555"/>
                  <a:pt x="351" y="1639"/>
                  <a:pt x="484" y="1639"/>
                </a:cubicBezTo>
                <a:cubicBezTo>
                  <a:pt x="616" y="1639"/>
                  <a:pt x="746" y="1555"/>
                  <a:pt x="730" y="1388"/>
                </a:cubicBezTo>
                <a:cubicBezTo>
                  <a:pt x="700" y="962"/>
                  <a:pt x="427" y="598"/>
                  <a:pt x="427" y="172"/>
                </a:cubicBezTo>
                <a:cubicBezTo>
                  <a:pt x="427" y="55"/>
                  <a:pt x="348" y="1"/>
                  <a:pt x="264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2"/>
          <p:cNvSpPr/>
          <p:nvPr/>
        </p:nvSpPr>
        <p:spPr>
          <a:xfrm>
            <a:off x="3831590" y="1277891"/>
            <a:ext cx="28434" cy="17498"/>
          </a:xfrm>
          <a:custGeom>
            <a:avLst/>
            <a:gdLst/>
            <a:ahLst/>
            <a:cxnLst/>
            <a:rect l="l" t="t" r="r" b="b"/>
            <a:pathLst>
              <a:path w="1053" h="648" extrusionOk="0">
                <a:moveTo>
                  <a:pt x="393" y="1"/>
                </a:moveTo>
                <a:cubicBezTo>
                  <a:pt x="307" y="1"/>
                  <a:pt x="226" y="41"/>
                  <a:pt x="186" y="122"/>
                </a:cubicBezTo>
                <a:lnTo>
                  <a:pt x="94" y="335"/>
                </a:lnTo>
                <a:cubicBezTo>
                  <a:pt x="1" y="504"/>
                  <a:pt x="218" y="638"/>
                  <a:pt x="406" y="638"/>
                </a:cubicBezTo>
                <a:cubicBezTo>
                  <a:pt x="476" y="638"/>
                  <a:pt x="541" y="619"/>
                  <a:pt x="585" y="578"/>
                </a:cubicBezTo>
                <a:lnTo>
                  <a:pt x="585" y="578"/>
                </a:lnTo>
                <a:cubicBezTo>
                  <a:pt x="644" y="596"/>
                  <a:pt x="704" y="615"/>
                  <a:pt x="763" y="639"/>
                </a:cubicBezTo>
                <a:cubicBezTo>
                  <a:pt x="778" y="645"/>
                  <a:pt x="793" y="648"/>
                  <a:pt x="807" y="648"/>
                </a:cubicBezTo>
                <a:cubicBezTo>
                  <a:pt x="942" y="648"/>
                  <a:pt x="1052" y="415"/>
                  <a:pt x="915" y="305"/>
                </a:cubicBezTo>
                <a:cubicBezTo>
                  <a:pt x="763" y="214"/>
                  <a:pt x="641" y="122"/>
                  <a:pt x="520" y="31"/>
                </a:cubicBezTo>
                <a:cubicBezTo>
                  <a:pt x="479" y="11"/>
                  <a:pt x="435" y="1"/>
                  <a:pt x="393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2"/>
          <p:cNvSpPr/>
          <p:nvPr/>
        </p:nvSpPr>
        <p:spPr>
          <a:xfrm>
            <a:off x="4135341" y="1239115"/>
            <a:ext cx="14797" cy="16256"/>
          </a:xfrm>
          <a:custGeom>
            <a:avLst/>
            <a:gdLst/>
            <a:ahLst/>
            <a:cxnLst/>
            <a:rect l="l" t="t" r="r" b="b"/>
            <a:pathLst>
              <a:path w="548" h="602" extrusionOk="0">
                <a:moveTo>
                  <a:pt x="259" y="1"/>
                </a:moveTo>
                <a:cubicBezTo>
                  <a:pt x="175" y="1"/>
                  <a:pt x="92" y="54"/>
                  <a:pt x="61" y="160"/>
                </a:cubicBezTo>
                <a:lnTo>
                  <a:pt x="31" y="373"/>
                </a:lnTo>
                <a:cubicBezTo>
                  <a:pt x="1" y="525"/>
                  <a:pt x="137" y="601"/>
                  <a:pt x="274" y="601"/>
                </a:cubicBezTo>
                <a:cubicBezTo>
                  <a:pt x="411" y="601"/>
                  <a:pt x="548" y="525"/>
                  <a:pt x="517" y="373"/>
                </a:cubicBezTo>
                <a:lnTo>
                  <a:pt x="457" y="160"/>
                </a:lnTo>
                <a:cubicBezTo>
                  <a:pt x="426" y="54"/>
                  <a:pt x="343" y="1"/>
                  <a:pt x="259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2"/>
          <p:cNvSpPr/>
          <p:nvPr/>
        </p:nvSpPr>
        <p:spPr>
          <a:xfrm>
            <a:off x="4139040" y="1434667"/>
            <a:ext cx="19712" cy="25274"/>
          </a:xfrm>
          <a:custGeom>
            <a:avLst/>
            <a:gdLst/>
            <a:ahLst/>
            <a:cxnLst/>
            <a:rect l="l" t="t" r="r" b="b"/>
            <a:pathLst>
              <a:path w="730" h="936" extrusionOk="0">
                <a:moveTo>
                  <a:pt x="369" y="0"/>
                </a:moveTo>
                <a:cubicBezTo>
                  <a:pt x="266" y="0"/>
                  <a:pt x="168" y="61"/>
                  <a:pt x="137" y="183"/>
                </a:cubicBezTo>
                <a:lnTo>
                  <a:pt x="46" y="639"/>
                </a:lnTo>
                <a:cubicBezTo>
                  <a:pt x="0" y="836"/>
                  <a:pt x="183" y="935"/>
                  <a:pt x="365" y="935"/>
                </a:cubicBezTo>
                <a:cubicBezTo>
                  <a:pt x="547" y="935"/>
                  <a:pt x="730" y="836"/>
                  <a:pt x="684" y="639"/>
                </a:cubicBezTo>
                <a:lnTo>
                  <a:pt x="623" y="183"/>
                </a:lnTo>
                <a:cubicBezTo>
                  <a:pt x="578" y="61"/>
                  <a:pt x="471" y="0"/>
                  <a:pt x="369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"/>
          <p:cNvSpPr/>
          <p:nvPr/>
        </p:nvSpPr>
        <p:spPr>
          <a:xfrm>
            <a:off x="3994982" y="1118684"/>
            <a:ext cx="18902" cy="15607"/>
          </a:xfrm>
          <a:custGeom>
            <a:avLst/>
            <a:gdLst/>
            <a:ahLst/>
            <a:cxnLst/>
            <a:rect l="l" t="t" r="r" b="b"/>
            <a:pathLst>
              <a:path w="700" h="578" extrusionOk="0">
                <a:moveTo>
                  <a:pt x="366" y="0"/>
                </a:moveTo>
                <a:cubicBezTo>
                  <a:pt x="1" y="31"/>
                  <a:pt x="1" y="547"/>
                  <a:pt x="366" y="578"/>
                </a:cubicBezTo>
                <a:cubicBezTo>
                  <a:pt x="700" y="547"/>
                  <a:pt x="700" y="31"/>
                  <a:pt x="366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"/>
          <p:cNvSpPr/>
          <p:nvPr/>
        </p:nvSpPr>
        <p:spPr>
          <a:xfrm>
            <a:off x="4638478" y="1130997"/>
            <a:ext cx="4941" cy="4131"/>
          </a:xfrm>
          <a:custGeom>
            <a:avLst/>
            <a:gdLst/>
            <a:ahLst/>
            <a:cxnLst/>
            <a:rect l="l" t="t" r="r" b="b"/>
            <a:pathLst>
              <a:path w="183" h="153" extrusionOk="0">
                <a:moveTo>
                  <a:pt x="91" y="0"/>
                </a:moveTo>
                <a:cubicBezTo>
                  <a:pt x="0" y="0"/>
                  <a:pt x="0" y="152"/>
                  <a:pt x="91" y="152"/>
                </a:cubicBezTo>
                <a:cubicBezTo>
                  <a:pt x="183" y="152"/>
                  <a:pt x="183" y="0"/>
                  <a:pt x="91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2"/>
          <p:cNvSpPr/>
          <p:nvPr/>
        </p:nvSpPr>
        <p:spPr>
          <a:xfrm>
            <a:off x="2635811" y="1700021"/>
            <a:ext cx="46822" cy="47119"/>
          </a:xfrm>
          <a:custGeom>
            <a:avLst/>
            <a:gdLst/>
            <a:ahLst/>
            <a:cxnLst/>
            <a:rect l="l" t="t" r="r" b="b"/>
            <a:pathLst>
              <a:path w="1734" h="1745" extrusionOk="0">
                <a:moveTo>
                  <a:pt x="850" y="0"/>
                </a:moveTo>
                <a:cubicBezTo>
                  <a:pt x="500" y="0"/>
                  <a:pt x="152" y="199"/>
                  <a:pt x="31" y="630"/>
                </a:cubicBezTo>
                <a:cubicBezTo>
                  <a:pt x="1" y="782"/>
                  <a:pt x="1" y="964"/>
                  <a:pt x="31" y="1116"/>
                </a:cubicBezTo>
                <a:cubicBezTo>
                  <a:pt x="152" y="1547"/>
                  <a:pt x="500" y="1745"/>
                  <a:pt x="850" y="1745"/>
                </a:cubicBezTo>
                <a:cubicBezTo>
                  <a:pt x="1290" y="1745"/>
                  <a:pt x="1733" y="1431"/>
                  <a:pt x="1733" y="873"/>
                </a:cubicBezTo>
                <a:cubicBezTo>
                  <a:pt x="1733" y="314"/>
                  <a:pt x="1290" y="0"/>
                  <a:pt x="850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"/>
          <p:cNvSpPr/>
          <p:nvPr/>
        </p:nvSpPr>
        <p:spPr>
          <a:xfrm>
            <a:off x="2317776" y="2215202"/>
            <a:ext cx="27111" cy="27732"/>
          </a:xfrm>
          <a:custGeom>
            <a:avLst/>
            <a:gdLst/>
            <a:ahLst/>
            <a:cxnLst/>
            <a:rect l="l" t="t" r="r" b="b"/>
            <a:pathLst>
              <a:path w="1004" h="1027" extrusionOk="0">
                <a:moveTo>
                  <a:pt x="498" y="1"/>
                </a:moveTo>
                <a:cubicBezTo>
                  <a:pt x="388" y="1"/>
                  <a:pt x="274" y="61"/>
                  <a:pt x="228" y="183"/>
                </a:cubicBezTo>
                <a:lnTo>
                  <a:pt x="76" y="639"/>
                </a:lnTo>
                <a:cubicBezTo>
                  <a:pt x="0" y="897"/>
                  <a:pt x="251" y="1027"/>
                  <a:pt x="502" y="1027"/>
                </a:cubicBezTo>
                <a:cubicBezTo>
                  <a:pt x="753" y="1027"/>
                  <a:pt x="1003" y="897"/>
                  <a:pt x="927" y="639"/>
                </a:cubicBezTo>
                <a:lnTo>
                  <a:pt x="745" y="183"/>
                </a:lnTo>
                <a:cubicBezTo>
                  <a:pt x="715" y="61"/>
                  <a:pt x="608" y="1"/>
                  <a:pt x="498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2"/>
          <p:cNvSpPr/>
          <p:nvPr/>
        </p:nvSpPr>
        <p:spPr>
          <a:xfrm>
            <a:off x="2388765" y="2723875"/>
            <a:ext cx="55031" cy="63429"/>
          </a:xfrm>
          <a:custGeom>
            <a:avLst/>
            <a:gdLst/>
            <a:ahLst/>
            <a:cxnLst/>
            <a:rect l="l" t="t" r="r" b="b"/>
            <a:pathLst>
              <a:path w="2038" h="2349" extrusionOk="0">
                <a:moveTo>
                  <a:pt x="1034" y="0"/>
                </a:moveTo>
                <a:cubicBezTo>
                  <a:pt x="798" y="0"/>
                  <a:pt x="563" y="114"/>
                  <a:pt x="426" y="342"/>
                </a:cubicBezTo>
                <a:lnTo>
                  <a:pt x="183" y="859"/>
                </a:lnTo>
                <a:cubicBezTo>
                  <a:pt x="1" y="1163"/>
                  <a:pt x="1" y="1558"/>
                  <a:pt x="183" y="1862"/>
                </a:cubicBezTo>
                <a:cubicBezTo>
                  <a:pt x="365" y="2136"/>
                  <a:pt x="669" y="2318"/>
                  <a:pt x="1034" y="2348"/>
                </a:cubicBezTo>
                <a:cubicBezTo>
                  <a:pt x="1368" y="2318"/>
                  <a:pt x="1703" y="2136"/>
                  <a:pt x="1855" y="1862"/>
                </a:cubicBezTo>
                <a:cubicBezTo>
                  <a:pt x="2037" y="1558"/>
                  <a:pt x="2037" y="1163"/>
                  <a:pt x="1855" y="859"/>
                </a:cubicBezTo>
                <a:lnTo>
                  <a:pt x="1642" y="342"/>
                </a:lnTo>
                <a:cubicBezTo>
                  <a:pt x="1505" y="114"/>
                  <a:pt x="1270" y="0"/>
                  <a:pt x="1034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2"/>
          <p:cNvSpPr/>
          <p:nvPr/>
        </p:nvSpPr>
        <p:spPr>
          <a:xfrm>
            <a:off x="2966592" y="1790884"/>
            <a:ext cx="27921" cy="23006"/>
          </a:xfrm>
          <a:custGeom>
            <a:avLst/>
            <a:gdLst/>
            <a:ahLst/>
            <a:cxnLst/>
            <a:rect l="l" t="t" r="r" b="b"/>
            <a:pathLst>
              <a:path w="1034" h="852" extrusionOk="0">
                <a:moveTo>
                  <a:pt x="517" y="0"/>
                </a:moveTo>
                <a:cubicBezTo>
                  <a:pt x="0" y="31"/>
                  <a:pt x="0" y="790"/>
                  <a:pt x="517" y="851"/>
                </a:cubicBezTo>
                <a:cubicBezTo>
                  <a:pt x="1034" y="790"/>
                  <a:pt x="1034" y="31"/>
                  <a:pt x="517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2"/>
          <p:cNvSpPr/>
          <p:nvPr/>
        </p:nvSpPr>
        <p:spPr>
          <a:xfrm>
            <a:off x="5247466" y="1231906"/>
            <a:ext cx="29568" cy="25544"/>
          </a:xfrm>
          <a:custGeom>
            <a:avLst/>
            <a:gdLst/>
            <a:ahLst/>
            <a:cxnLst/>
            <a:rect l="l" t="t" r="r" b="b"/>
            <a:pathLst>
              <a:path w="1095" h="946" extrusionOk="0">
                <a:moveTo>
                  <a:pt x="620" y="0"/>
                </a:moveTo>
                <a:cubicBezTo>
                  <a:pt x="545" y="0"/>
                  <a:pt x="468" y="19"/>
                  <a:pt x="396" y="63"/>
                </a:cubicBezTo>
                <a:lnTo>
                  <a:pt x="214" y="184"/>
                </a:lnTo>
                <a:cubicBezTo>
                  <a:pt x="1" y="306"/>
                  <a:pt x="1" y="640"/>
                  <a:pt x="214" y="762"/>
                </a:cubicBezTo>
                <a:lnTo>
                  <a:pt x="396" y="883"/>
                </a:lnTo>
                <a:cubicBezTo>
                  <a:pt x="467" y="926"/>
                  <a:pt x="543" y="945"/>
                  <a:pt x="618" y="945"/>
                </a:cubicBezTo>
                <a:cubicBezTo>
                  <a:pt x="863" y="945"/>
                  <a:pt x="1095" y="737"/>
                  <a:pt x="1095" y="458"/>
                </a:cubicBezTo>
                <a:cubicBezTo>
                  <a:pt x="1095" y="202"/>
                  <a:pt x="864" y="0"/>
                  <a:pt x="620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2"/>
          <p:cNvSpPr/>
          <p:nvPr/>
        </p:nvSpPr>
        <p:spPr>
          <a:xfrm>
            <a:off x="5687391" y="1387683"/>
            <a:ext cx="34509" cy="30999"/>
          </a:xfrm>
          <a:custGeom>
            <a:avLst/>
            <a:gdLst/>
            <a:ahLst/>
            <a:cxnLst/>
            <a:rect l="l" t="t" r="r" b="b"/>
            <a:pathLst>
              <a:path w="1278" h="1148" extrusionOk="0">
                <a:moveTo>
                  <a:pt x="495" y="0"/>
                </a:moveTo>
                <a:cubicBezTo>
                  <a:pt x="462" y="0"/>
                  <a:pt x="428" y="3"/>
                  <a:pt x="396" y="8"/>
                </a:cubicBezTo>
                <a:cubicBezTo>
                  <a:pt x="92" y="8"/>
                  <a:pt x="1" y="373"/>
                  <a:pt x="244" y="525"/>
                </a:cubicBezTo>
                <a:lnTo>
                  <a:pt x="326" y="579"/>
                </a:lnTo>
                <a:lnTo>
                  <a:pt x="326" y="579"/>
                </a:lnTo>
                <a:cubicBezTo>
                  <a:pt x="339" y="669"/>
                  <a:pt x="384" y="756"/>
                  <a:pt x="457" y="829"/>
                </a:cubicBezTo>
                <a:cubicBezTo>
                  <a:pt x="487" y="859"/>
                  <a:pt x="518" y="889"/>
                  <a:pt x="518" y="950"/>
                </a:cubicBezTo>
                <a:cubicBezTo>
                  <a:pt x="586" y="1088"/>
                  <a:pt x="711" y="1147"/>
                  <a:pt x="840" y="1147"/>
                </a:cubicBezTo>
                <a:cubicBezTo>
                  <a:pt x="1049" y="1147"/>
                  <a:pt x="1270" y="989"/>
                  <a:pt x="1277" y="750"/>
                </a:cubicBezTo>
                <a:lnTo>
                  <a:pt x="1277" y="750"/>
                </a:lnTo>
                <a:cubicBezTo>
                  <a:pt x="1277" y="756"/>
                  <a:pt x="1277" y="762"/>
                  <a:pt x="1277" y="768"/>
                </a:cubicBezTo>
                <a:lnTo>
                  <a:pt x="1277" y="737"/>
                </a:lnTo>
                <a:cubicBezTo>
                  <a:pt x="1277" y="742"/>
                  <a:pt x="1277" y="746"/>
                  <a:pt x="1277" y="750"/>
                </a:cubicBezTo>
                <a:lnTo>
                  <a:pt x="1277" y="750"/>
                </a:lnTo>
                <a:cubicBezTo>
                  <a:pt x="1275" y="635"/>
                  <a:pt x="1246" y="520"/>
                  <a:pt x="1217" y="433"/>
                </a:cubicBezTo>
                <a:cubicBezTo>
                  <a:pt x="1182" y="295"/>
                  <a:pt x="1088" y="186"/>
                  <a:pt x="969" y="129"/>
                </a:cubicBezTo>
                <a:lnTo>
                  <a:pt x="969" y="129"/>
                </a:lnTo>
                <a:lnTo>
                  <a:pt x="974" y="130"/>
                </a:lnTo>
                <a:cubicBezTo>
                  <a:pt x="823" y="54"/>
                  <a:pt x="653" y="0"/>
                  <a:pt x="49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"/>
          <p:cNvSpPr/>
          <p:nvPr/>
        </p:nvSpPr>
        <p:spPr>
          <a:xfrm>
            <a:off x="5988630" y="1095084"/>
            <a:ext cx="44959" cy="36858"/>
          </a:xfrm>
          <a:custGeom>
            <a:avLst/>
            <a:gdLst/>
            <a:ahLst/>
            <a:cxnLst/>
            <a:rect l="l" t="t" r="r" b="b"/>
            <a:pathLst>
              <a:path w="1665" h="1365" extrusionOk="0">
                <a:moveTo>
                  <a:pt x="929" y="1"/>
                </a:moveTo>
                <a:cubicBezTo>
                  <a:pt x="873" y="1"/>
                  <a:pt x="816" y="8"/>
                  <a:pt x="760" y="23"/>
                </a:cubicBezTo>
                <a:lnTo>
                  <a:pt x="760" y="24"/>
                </a:lnTo>
                <a:lnTo>
                  <a:pt x="760" y="24"/>
                </a:lnTo>
                <a:cubicBezTo>
                  <a:pt x="750" y="23"/>
                  <a:pt x="740" y="23"/>
                  <a:pt x="730" y="23"/>
                </a:cubicBezTo>
                <a:cubicBezTo>
                  <a:pt x="703" y="19"/>
                  <a:pt x="676" y="17"/>
                  <a:pt x="649" y="17"/>
                </a:cubicBezTo>
                <a:cubicBezTo>
                  <a:pt x="464" y="17"/>
                  <a:pt x="289" y="107"/>
                  <a:pt x="182" y="266"/>
                </a:cubicBezTo>
                <a:cubicBezTo>
                  <a:pt x="0" y="661"/>
                  <a:pt x="182" y="1148"/>
                  <a:pt x="578" y="1269"/>
                </a:cubicBezTo>
                <a:cubicBezTo>
                  <a:pt x="692" y="1334"/>
                  <a:pt x="814" y="1365"/>
                  <a:pt x="934" y="1365"/>
                </a:cubicBezTo>
                <a:cubicBezTo>
                  <a:pt x="1261" y="1365"/>
                  <a:pt x="1567" y="1139"/>
                  <a:pt x="1611" y="783"/>
                </a:cubicBezTo>
                <a:cubicBezTo>
                  <a:pt x="1664" y="357"/>
                  <a:pt x="1321" y="1"/>
                  <a:pt x="929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"/>
          <p:cNvSpPr/>
          <p:nvPr/>
        </p:nvSpPr>
        <p:spPr>
          <a:xfrm>
            <a:off x="5947587" y="1636214"/>
            <a:ext cx="34482" cy="30729"/>
          </a:xfrm>
          <a:custGeom>
            <a:avLst/>
            <a:gdLst/>
            <a:ahLst/>
            <a:cxnLst/>
            <a:rect l="l" t="t" r="r" b="b"/>
            <a:pathLst>
              <a:path w="1277" h="1138" extrusionOk="0">
                <a:moveTo>
                  <a:pt x="699" y="1"/>
                </a:moveTo>
                <a:cubicBezTo>
                  <a:pt x="607" y="1"/>
                  <a:pt x="513" y="24"/>
                  <a:pt x="426" y="75"/>
                </a:cubicBezTo>
                <a:lnTo>
                  <a:pt x="304" y="166"/>
                </a:lnTo>
                <a:cubicBezTo>
                  <a:pt x="0" y="348"/>
                  <a:pt x="0" y="774"/>
                  <a:pt x="304" y="986"/>
                </a:cubicBezTo>
                <a:lnTo>
                  <a:pt x="426" y="1047"/>
                </a:lnTo>
                <a:cubicBezTo>
                  <a:pt x="519" y="1110"/>
                  <a:pt x="621" y="1138"/>
                  <a:pt x="720" y="1138"/>
                </a:cubicBezTo>
                <a:cubicBezTo>
                  <a:pt x="1008" y="1138"/>
                  <a:pt x="1277" y="900"/>
                  <a:pt x="1277" y="561"/>
                </a:cubicBezTo>
                <a:cubicBezTo>
                  <a:pt x="1277" y="237"/>
                  <a:pt x="995" y="1"/>
                  <a:pt x="699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"/>
          <p:cNvSpPr/>
          <p:nvPr/>
        </p:nvSpPr>
        <p:spPr>
          <a:xfrm>
            <a:off x="5376322" y="1753108"/>
            <a:ext cx="25490" cy="19739"/>
          </a:xfrm>
          <a:custGeom>
            <a:avLst/>
            <a:gdLst/>
            <a:ahLst/>
            <a:cxnLst/>
            <a:rect l="l" t="t" r="r" b="b"/>
            <a:pathLst>
              <a:path w="944" h="731" extrusionOk="0">
                <a:moveTo>
                  <a:pt x="487" y="1"/>
                </a:moveTo>
                <a:cubicBezTo>
                  <a:pt x="1" y="1"/>
                  <a:pt x="1" y="730"/>
                  <a:pt x="487" y="730"/>
                </a:cubicBezTo>
                <a:cubicBezTo>
                  <a:pt x="943" y="730"/>
                  <a:pt x="943" y="1"/>
                  <a:pt x="487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"/>
          <p:cNvSpPr/>
          <p:nvPr/>
        </p:nvSpPr>
        <p:spPr>
          <a:xfrm>
            <a:off x="5235990" y="1518240"/>
            <a:ext cx="32025" cy="23978"/>
          </a:xfrm>
          <a:custGeom>
            <a:avLst/>
            <a:gdLst/>
            <a:ahLst/>
            <a:cxnLst/>
            <a:rect l="l" t="t" r="r" b="b"/>
            <a:pathLst>
              <a:path w="1186" h="888" extrusionOk="0">
                <a:moveTo>
                  <a:pt x="464" y="0"/>
                </a:moveTo>
                <a:cubicBezTo>
                  <a:pt x="369" y="0"/>
                  <a:pt x="273" y="21"/>
                  <a:pt x="183" y="67"/>
                </a:cubicBezTo>
                <a:cubicBezTo>
                  <a:pt x="0" y="188"/>
                  <a:pt x="0" y="462"/>
                  <a:pt x="183" y="553"/>
                </a:cubicBezTo>
                <a:cubicBezTo>
                  <a:pt x="335" y="644"/>
                  <a:pt x="456" y="644"/>
                  <a:pt x="578" y="796"/>
                </a:cubicBezTo>
                <a:cubicBezTo>
                  <a:pt x="639" y="857"/>
                  <a:pt x="722" y="887"/>
                  <a:pt x="806" y="887"/>
                </a:cubicBezTo>
                <a:cubicBezTo>
                  <a:pt x="889" y="887"/>
                  <a:pt x="973" y="857"/>
                  <a:pt x="1034" y="796"/>
                </a:cubicBezTo>
                <a:cubicBezTo>
                  <a:pt x="1186" y="675"/>
                  <a:pt x="1186" y="462"/>
                  <a:pt x="1034" y="310"/>
                </a:cubicBezTo>
                <a:lnTo>
                  <a:pt x="1064" y="310"/>
                </a:lnTo>
                <a:cubicBezTo>
                  <a:pt x="915" y="118"/>
                  <a:pt x="690" y="0"/>
                  <a:pt x="464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"/>
          <p:cNvSpPr/>
          <p:nvPr/>
        </p:nvSpPr>
        <p:spPr>
          <a:xfrm>
            <a:off x="4847775" y="1066137"/>
            <a:ext cx="20522" cy="15634"/>
          </a:xfrm>
          <a:custGeom>
            <a:avLst/>
            <a:gdLst/>
            <a:ahLst/>
            <a:cxnLst/>
            <a:rect l="l" t="t" r="r" b="b"/>
            <a:pathLst>
              <a:path w="760" h="579" extrusionOk="0">
                <a:moveTo>
                  <a:pt x="365" y="1"/>
                </a:moveTo>
                <a:cubicBezTo>
                  <a:pt x="0" y="1"/>
                  <a:pt x="0" y="578"/>
                  <a:pt x="365" y="578"/>
                </a:cubicBezTo>
                <a:cubicBezTo>
                  <a:pt x="760" y="578"/>
                  <a:pt x="760" y="1"/>
                  <a:pt x="365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"/>
          <p:cNvSpPr/>
          <p:nvPr/>
        </p:nvSpPr>
        <p:spPr>
          <a:xfrm>
            <a:off x="5397681" y="946327"/>
            <a:ext cx="22169" cy="24842"/>
          </a:xfrm>
          <a:custGeom>
            <a:avLst/>
            <a:gdLst/>
            <a:ahLst/>
            <a:cxnLst/>
            <a:rect l="l" t="t" r="r" b="b"/>
            <a:pathLst>
              <a:path w="821" h="920" extrusionOk="0">
                <a:moveTo>
                  <a:pt x="414" y="0"/>
                </a:moveTo>
                <a:cubicBezTo>
                  <a:pt x="327" y="0"/>
                  <a:pt x="243" y="30"/>
                  <a:pt x="183" y="91"/>
                </a:cubicBezTo>
                <a:cubicBezTo>
                  <a:pt x="0" y="274"/>
                  <a:pt x="31" y="456"/>
                  <a:pt x="91" y="669"/>
                </a:cubicBezTo>
                <a:cubicBezTo>
                  <a:pt x="137" y="836"/>
                  <a:pt x="274" y="920"/>
                  <a:pt x="411" y="920"/>
                </a:cubicBezTo>
                <a:cubicBezTo>
                  <a:pt x="547" y="920"/>
                  <a:pt x="684" y="836"/>
                  <a:pt x="730" y="669"/>
                </a:cubicBezTo>
                <a:cubicBezTo>
                  <a:pt x="790" y="456"/>
                  <a:pt x="821" y="304"/>
                  <a:pt x="669" y="91"/>
                </a:cubicBezTo>
                <a:cubicBezTo>
                  <a:pt x="593" y="30"/>
                  <a:pt x="502" y="0"/>
                  <a:pt x="414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"/>
          <p:cNvSpPr/>
          <p:nvPr/>
        </p:nvSpPr>
        <p:spPr>
          <a:xfrm>
            <a:off x="5456762" y="1183922"/>
            <a:ext cx="21359" cy="24248"/>
          </a:xfrm>
          <a:custGeom>
            <a:avLst/>
            <a:gdLst/>
            <a:ahLst/>
            <a:cxnLst/>
            <a:rect l="l" t="t" r="r" b="b"/>
            <a:pathLst>
              <a:path w="791" h="898" extrusionOk="0">
                <a:moveTo>
                  <a:pt x="411" y="1"/>
                </a:moveTo>
                <a:cubicBezTo>
                  <a:pt x="289" y="1"/>
                  <a:pt x="168" y="77"/>
                  <a:pt x="122" y="229"/>
                </a:cubicBezTo>
                <a:lnTo>
                  <a:pt x="61" y="441"/>
                </a:lnTo>
                <a:cubicBezTo>
                  <a:pt x="1" y="685"/>
                  <a:pt x="183" y="897"/>
                  <a:pt x="396" y="897"/>
                </a:cubicBezTo>
                <a:cubicBezTo>
                  <a:pt x="639" y="897"/>
                  <a:pt x="791" y="685"/>
                  <a:pt x="761" y="441"/>
                </a:cubicBezTo>
                <a:lnTo>
                  <a:pt x="700" y="229"/>
                </a:lnTo>
                <a:cubicBezTo>
                  <a:pt x="654" y="77"/>
                  <a:pt x="533" y="1"/>
                  <a:pt x="411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"/>
          <p:cNvSpPr/>
          <p:nvPr/>
        </p:nvSpPr>
        <p:spPr>
          <a:xfrm>
            <a:off x="5683799" y="975706"/>
            <a:ext cx="43015" cy="19415"/>
          </a:xfrm>
          <a:custGeom>
            <a:avLst/>
            <a:gdLst/>
            <a:ahLst/>
            <a:cxnLst/>
            <a:rect l="l" t="t" r="r" b="b"/>
            <a:pathLst>
              <a:path w="1593" h="719" extrusionOk="0">
                <a:moveTo>
                  <a:pt x="1202" y="1"/>
                </a:moveTo>
                <a:cubicBezTo>
                  <a:pt x="857" y="1"/>
                  <a:pt x="518" y="94"/>
                  <a:pt x="225" y="280"/>
                </a:cubicBezTo>
                <a:cubicBezTo>
                  <a:pt x="0" y="364"/>
                  <a:pt x="61" y="682"/>
                  <a:pt x="287" y="682"/>
                </a:cubicBezTo>
                <a:cubicBezTo>
                  <a:pt x="306" y="682"/>
                  <a:pt x="326" y="680"/>
                  <a:pt x="347" y="675"/>
                </a:cubicBezTo>
                <a:cubicBezTo>
                  <a:pt x="568" y="609"/>
                  <a:pt x="789" y="559"/>
                  <a:pt x="1021" y="548"/>
                </a:cubicBezTo>
                <a:lnTo>
                  <a:pt x="1021" y="548"/>
                </a:lnTo>
                <a:cubicBezTo>
                  <a:pt x="1046" y="660"/>
                  <a:pt x="1148" y="718"/>
                  <a:pt x="1254" y="718"/>
                </a:cubicBezTo>
                <a:cubicBezTo>
                  <a:pt x="1355" y="718"/>
                  <a:pt x="1460" y="664"/>
                  <a:pt x="1502" y="553"/>
                </a:cubicBezTo>
                <a:lnTo>
                  <a:pt x="1471" y="553"/>
                </a:lnTo>
                <a:lnTo>
                  <a:pt x="1562" y="341"/>
                </a:lnTo>
                <a:cubicBezTo>
                  <a:pt x="1593" y="189"/>
                  <a:pt x="1502" y="37"/>
                  <a:pt x="1350" y="6"/>
                </a:cubicBezTo>
                <a:cubicBezTo>
                  <a:pt x="1300" y="3"/>
                  <a:pt x="1251" y="1"/>
                  <a:pt x="1202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"/>
          <p:cNvSpPr/>
          <p:nvPr/>
        </p:nvSpPr>
        <p:spPr>
          <a:xfrm>
            <a:off x="5092336" y="1087496"/>
            <a:ext cx="16445" cy="12340"/>
          </a:xfrm>
          <a:custGeom>
            <a:avLst/>
            <a:gdLst/>
            <a:ahLst/>
            <a:cxnLst/>
            <a:rect l="l" t="t" r="r" b="b"/>
            <a:pathLst>
              <a:path w="609" h="457" extrusionOk="0">
                <a:moveTo>
                  <a:pt x="305" y="0"/>
                </a:moveTo>
                <a:cubicBezTo>
                  <a:pt x="1" y="0"/>
                  <a:pt x="1" y="456"/>
                  <a:pt x="305" y="456"/>
                </a:cubicBezTo>
                <a:cubicBezTo>
                  <a:pt x="609" y="456"/>
                  <a:pt x="609" y="0"/>
                  <a:pt x="30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"/>
          <p:cNvSpPr/>
          <p:nvPr/>
        </p:nvSpPr>
        <p:spPr>
          <a:xfrm>
            <a:off x="4967585" y="1278620"/>
            <a:ext cx="32835" cy="20684"/>
          </a:xfrm>
          <a:custGeom>
            <a:avLst/>
            <a:gdLst/>
            <a:ahLst/>
            <a:cxnLst/>
            <a:rect l="l" t="t" r="r" b="b"/>
            <a:pathLst>
              <a:path w="1216" h="766" extrusionOk="0">
                <a:moveTo>
                  <a:pt x="307" y="0"/>
                </a:moveTo>
                <a:cubicBezTo>
                  <a:pt x="218" y="0"/>
                  <a:pt x="130" y="60"/>
                  <a:pt x="92" y="156"/>
                </a:cubicBezTo>
                <a:cubicBezTo>
                  <a:pt x="1" y="339"/>
                  <a:pt x="62" y="582"/>
                  <a:pt x="274" y="673"/>
                </a:cubicBezTo>
                <a:cubicBezTo>
                  <a:pt x="392" y="732"/>
                  <a:pt x="523" y="765"/>
                  <a:pt x="658" y="765"/>
                </a:cubicBezTo>
                <a:cubicBezTo>
                  <a:pt x="732" y="765"/>
                  <a:pt x="807" y="755"/>
                  <a:pt x="882" y="734"/>
                </a:cubicBezTo>
                <a:cubicBezTo>
                  <a:pt x="1215" y="678"/>
                  <a:pt x="1118" y="141"/>
                  <a:pt x="797" y="141"/>
                </a:cubicBezTo>
                <a:cubicBezTo>
                  <a:pt x="767" y="141"/>
                  <a:pt x="734" y="146"/>
                  <a:pt x="700" y="156"/>
                </a:cubicBezTo>
                <a:cubicBezTo>
                  <a:pt x="654" y="171"/>
                  <a:pt x="609" y="179"/>
                  <a:pt x="563" y="179"/>
                </a:cubicBezTo>
                <a:cubicBezTo>
                  <a:pt x="557" y="179"/>
                  <a:pt x="550" y="179"/>
                  <a:pt x="544" y="179"/>
                </a:cubicBezTo>
                <a:lnTo>
                  <a:pt x="544" y="179"/>
                </a:lnTo>
                <a:cubicBezTo>
                  <a:pt x="517" y="133"/>
                  <a:pt x="487" y="95"/>
                  <a:pt x="457" y="65"/>
                </a:cubicBezTo>
                <a:cubicBezTo>
                  <a:pt x="412" y="20"/>
                  <a:pt x="359" y="0"/>
                  <a:pt x="307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"/>
          <p:cNvSpPr/>
          <p:nvPr/>
        </p:nvSpPr>
        <p:spPr>
          <a:xfrm>
            <a:off x="4640099" y="1158675"/>
            <a:ext cx="27948" cy="24869"/>
          </a:xfrm>
          <a:custGeom>
            <a:avLst/>
            <a:gdLst/>
            <a:ahLst/>
            <a:cxnLst/>
            <a:rect l="l" t="t" r="r" b="b"/>
            <a:pathLst>
              <a:path w="1035" h="921" extrusionOk="0">
                <a:moveTo>
                  <a:pt x="521" y="1"/>
                </a:moveTo>
                <a:cubicBezTo>
                  <a:pt x="411" y="1"/>
                  <a:pt x="305" y="54"/>
                  <a:pt x="244" y="161"/>
                </a:cubicBezTo>
                <a:lnTo>
                  <a:pt x="183" y="313"/>
                </a:lnTo>
                <a:cubicBezTo>
                  <a:pt x="1" y="586"/>
                  <a:pt x="214" y="920"/>
                  <a:pt x="518" y="920"/>
                </a:cubicBezTo>
                <a:cubicBezTo>
                  <a:pt x="852" y="920"/>
                  <a:pt x="1034" y="586"/>
                  <a:pt x="882" y="313"/>
                </a:cubicBezTo>
                <a:lnTo>
                  <a:pt x="822" y="161"/>
                </a:lnTo>
                <a:cubicBezTo>
                  <a:pt x="746" y="54"/>
                  <a:pt x="632" y="1"/>
                  <a:pt x="521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2"/>
          <p:cNvSpPr/>
          <p:nvPr/>
        </p:nvSpPr>
        <p:spPr>
          <a:xfrm>
            <a:off x="4365159" y="1037434"/>
            <a:ext cx="27921" cy="20522"/>
          </a:xfrm>
          <a:custGeom>
            <a:avLst/>
            <a:gdLst/>
            <a:ahLst/>
            <a:cxnLst/>
            <a:rect l="l" t="t" r="r" b="b"/>
            <a:pathLst>
              <a:path w="1034" h="760" extrusionOk="0">
                <a:moveTo>
                  <a:pt x="517" y="0"/>
                </a:moveTo>
                <a:cubicBezTo>
                  <a:pt x="0" y="0"/>
                  <a:pt x="0" y="760"/>
                  <a:pt x="517" y="760"/>
                </a:cubicBezTo>
                <a:cubicBezTo>
                  <a:pt x="1034" y="760"/>
                  <a:pt x="1034" y="0"/>
                  <a:pt x="517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"/>
          <p:cNvSpPr/>
          <p:nvPr/>
        </p:nvSpPr>
        <p:spPr>
          <a:xfrm>
            <a:off x="4938854" y="911845"/>
            <a:ext cx="22196" cy="8236"/>
          </a:xfrm>
          <a:custGeom>
            <a:avLst/>
            <a:gdLst/>
            <a:ahLst/>
            <a:cxnLst/>
            <a:rect l="l" t="t" r="r" b="b"/>
            <a:pathLst>
              <a:path w="822" h="305" extrusionOk="0">
                <a:moveTo>
                  <a:pt x="670" y="0"/>
                </a:moveTo>
                <a:lnTo>
                  <a:pt x="639" y="61"/>
                </a:lnTo>
                <a:lnTo>
                  <a:pt x="183" y="61"/>
                </a:lnTo>
                <a:cubicBezTo>
                  <a:pt x="1" y="61"/>
                  <a:pt x="1" y="304"/>
                  <a:pt x="183" y="304"/>
                </a:cubicBezTo>
                <a:lnTo>
                  <a:pt x="670" y="304"/>
                </a:lnTo>
                <a:cubicBezTo>
                  <a:pt x="822" y="274"/>
                  <a:pt x="822" y="31"/>
                  <a:pt x="670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2"/>
          <p:cNvSpPr/>
          <p:nvPr/>
        </p:nvSpPr>
        <p:spPr>
          <a:xfrm>
            <a:off x="4178221" y="2160765"/>
            <a:ext cx="48442" cy="29028"/>
          </a:xfrm>
          <a:custGeom>
            <a:avLst/>
            <a:gdLst/>
            <a:ahLst/>
            <a:cxnLst/>
            <a:rect l="l" t="t" r="r" b="b"/>
            <a:pathLst>
              <a:path w="1794" h="1075" extrusionOk="0">
                <a:moveTo>
                  <a:pt x="395" y="0"/>
                </a:moveTo>
                <a:cubicBezTo>
                  <a:pt x="184" y="0"/>
                  <a:pt x="0" y="194"/>
                  <a:pt x="54" y="436"/>
                </a:cubicBezTo>
                <a:cubicBezTo>
                  <a:pt x="145" y="892"/>
                  <a:pt x="692" y="1074"/>
                  <a:pt x="1118" y="1074"/>
                </a:cubicBezTo>
                <a:cubicBezTo>
                  <a:pt x="1794" y="1074"/>
                  <a:pt x="1713" y="82"/>
                  <a:pt x="1141" y="82"/>
                </a:cubicBezTo>
                <a:cubicBezTo>
                  <a:pt x="1096" y="82"/>
                  <a:pt x="1047" y="88"/>
                  <a:pt x="996" y="102"/>
                </a:cubicBezTo>
                <a:cubicBezTo>
                  <a:pt x="905" y="132"/>
                  <a:pt x="844" y="132"/>
                  <a:pt x="783" y="132"/>
                </a:cubicBezTo>
                <a:cubicBezTo>
                  <a:pt x="662" y="102"/>
                  <a:pt x="571" y="71"/>
                  <a:pt x="479" y="11"/>
                </a:cubicBezTo>
                <a:cubicBezTo>
                  <a:pt x="451" y="3"/>
                  <a:pt x="423" y="0"/>
                  <a:pt x="39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2"/>
          <p:cNvSpPr/>
          <p:nvPr/>
        </p:nvSpPr>
        <p:spPr>
          <a:xfrm>
            <a:off x="4082821" y="2425929"/>
            <a:ext cx="27111" cy="23222"/>
          </a:xfrm>
          <a:custGeom>
            <a:avLst/>
            <a:gdLst/>
            <a:ahLst/>
            <a:cxnLst/>
            <a:rect l="l" t="t" r="r" b="b"/>
            <a:pathLst>
              <a:path w="1004" h="860" extrusionOk="0">
                <a:moveTo>
                  <a:pt x="502" y="1"/>
                </a:moveTo>
                <a:cubicBezTo>
                  <a:pt x="441" y="1"/>
                  <a:pt x="380" y="24"/>
                  <a:pt x="335" y="69"/>
                </a:cubicBezTo>
                <a:lnTo>
                  <a:pt x="213" y="221"/>
                </a:lnTo>
                <a:cubicBezTo>
                  <a:pt x="0" y="434"/>
                  <a:pt x="183" y="859"/>
                  <a:pt x="517" y="859"/>
                </a:cubicBezTo>
                <a:cubicBezTo>
                  <a:pt x="851" y="859"/>
                  <a:pt x="1003" y="434"/>
                  <a:pt x="791" y="221"/>
                </a:cubicBezTo>
                <a:lnTo>
                  <a:pt x="669" y="69"/>
                </a:lnTo>
                <a:cubicBezTo>
                  <a:pt x="623" y="24"/>
                  <a:pt x="563" y="1"/>
                  <a:pt x="502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"/>
          <p:cNvSpPr/>
          <p:nvPr/>
        </p:nvSpPr>
        <p:spPr>
          <a:xfrm>
            <a:off x="5121067" y="2115076"/>
            <a:ext cx="24653" cy="18092"/>
          </a:xfrm>
          <a:custGeom>
            <a:avLst/>
            <a:gdLst/>
            <a:ahLst/>
            <a:cxnLst/>
            <a:rect l="l" t="t" r="r" b="b"/>
            <a:pathLst>
              <a:path w="913" h="670" extrusionOk="0">
                <a:moveTo>
                  <a:pt x="457" y="0"/>
                </a:moveTo>
                <a:cubicBezTo>
                  <a:pt x="1" y="0"/>
                  <a:pt x="1" y="669"/>
                  <a:pt x="457" y="669"/>
                </a:cubicBezTo>
                <a:cubicBezTo>
                  <a:pt x="913" y="669"/>
                  <a:pt x="913" y="0"/>
                  <a:pt x="457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2"/>
          <p:cNvSpPr/>
          <p:nvPr/>
        </p:nvSpPr>
        <p:spPr>
          <a:xfrm>
            <a:off x="5587265" y="2580438"/>
            <a:ext cx="23843" cy="18902"/>
          </a:xfrm>
          <a:custGeom>
            <a:avLst/>
            <a:gdLst/>
            <a:ahLst/>
            <a:cxnLst/>
            <a:rect l="l" t="t" r="r" b="b"/>
            <a:pathLst>
              <a:path w="883" h="700" extrusionOk="0">
                <a:moveTo>
                  <a:pt x="457" y="1"/>
                </a:moveTo>
                <a:cubicBezTo>
                  <a:pt x="1" y="31"/>
                  <a:pt x="1" y="669"/>
                  <a:pt x="457" y="700"/>
                </a:cubicBezTo>
                <a:cubicBezTo>
                  <a:pt x="882" y="669"/>
                  <a:pt x="882" y="31"/>
                  <a:pt x="457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"/>
          <p:cNvSpPr/>
          <p:nvPr/>
        </p:nvSpPr>
        <p:spPr>
          <a:xfrm>
            <a:off x="6166712" y="2512310"/>
            <a:ext cx="33267" cy="27732"/>
          </a:xfrm>
          <a:custGeom>
            <a:avLst/>
            <a:gdLst/>
            <a:ahLst/>
            <a:cxnLst/>
            <a:rect l="l" t="t" r="r" b="b"/>
            <a:pathLst>
              <a:path w="1232" h="1027" extrusionOk="0">
                <a:moveTo>
                  <a:pt x="609" y="1"/>
                </a:moveTo>
                <a:cubicBezTo>
                  <a:pt x="404" y="1"/>
                  <a:pt x="199" y="122"/>
                  <a:pt x="123" y="366"/>
                </a:cubicBezTo>
                <a:lnTo>
                  <a:pt x="92" y="548"/>
                </a:lnTo>
                <a:cubicBezTo>
                  <a:pt x="1" y="867"/>
                  <a:pt x="305" y="1027"/>
                  <a:pt x="613" y="1027"/>
                </a:cubicBezTo>
                <a:cubicBezTo>
                  <a:pt x="920" y="1027"/>
                  <a:pt x="1232" y="867"/>
                  <a:pt x="1156" y="548"/>
                </a:cubicBezTo>
                <a:lnTo>
                  <a:pt x="1095" y="366"/>
                </a:lnTo>
                <a:cubicBezTo>
                  <a:pt x="1019" y="122"/>
                  <a:pt x="814" y="1"/>
                  <a:pt x="609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2"/>
          <p:cNvSpPr/>
          <p:nvPr/>
        </p:nvSpPr>
        <p:spPr>
          <a:xfrm>
            <a:off x="6898831" y="2420799"/>
            <a:ext cx="25490" cy="20954"/>
          </a:xfrm>
          <a:custGeom>
            <a:avLst/>
            <a:gdLst/>
            <a:ahLst/>
            <a:cxnLst/>
            <a:rect l="l" t="t" r="r" b="b"/>
            <a:pathLst>
              <a:path w="944" h="776" extrusionOk="0">
                <a:moveTo>
                  <a:pt x="483" y="1"/>
                </a:moveTo>
                <a:cubicBezTo>
                  <a:pt x="434" y="1"/>
                  <a:pt x="381" y="16"/>
                  <a:pt x="335" y="46"/>
                </a:cubicBezTo>
                <a:lnTo>
                  <a:pt x="214" y="168"/>
                </a:lnTo>
                <a:cubicBezTo>
                  <a:pt x="1" y="411"/>
                  <a:pt x="153" y="776"/>
                  <a:pt x="487" y="776"/>
                </a:cubicBezTo>
                <a:cubicBezTo>
                  <a:pt x="791" y="776"/>
                  <a:pt x="943" y="411"/>
                  <a:pt x="730" y="168"/>
                </a:cubicBezTo>
                <a:lnTo>
                  <a:pt x="609" y="46"/>
                </a:lnTo>
                <a:cubicBezTo>
                  <a:pt x="578" y="16"/>
                  <a:pt x="533" y="1"/>
                  <a:pt x="483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"/>
          <p:cNvSpPr/>
          <p:nvPr/>
        </p:nvSpPr>
        <p:spPr>
          <a:xfrm>
            <a:off x="7314156" y="3034323"/>
            <a:ext cx="22169" cy="16445"/>
          </a:xfrm>
          <a:custGeom>
            <a:avLst/>
            <a:gdLst/>
            <a:ahLst/>
            <a:cxnLst/>
            <a:rect l="l" t="t" r="r" b="b"/>
            <a:pathLst>
              <a:path w="821" h="609" extrusionOk="0">
                <a:moveTo>
                  <a:pt x="395" y="0"/>
                </a:moveTo>
                <a:cubicBezTo>
                  <a:pt x="0" y="0"/>
                  <a:pt x="0" y="608"/>
                  <a:pt x="395" y="608"/>
                </a:cubicBezTo>
                <a:cubicBezTo>
                  <a:pt x="821" y="608"/>
                  <a:pt x="821" y="0"/>
                  <a:pt x="39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"/>
          <p:cNvSpPr/>
          <p:nvPr/>
        </p:nvSpPr>
        <p:spPr>
          <a:xfrm>
            <a:off x="7195534" y="3599620"/>
            <a:ext cx="23033" cy="20954"/>
          </a:xfrm>
          <a:custGeom>
            <a:avLst/>
            <a:gdLst/>
            <a:ahLst/>
            <a:cxnLst/>
            <a:rect l="l" t="t" r="r" b="b"/>
            <a:pathLst>
              <a:path w="853" h="776" extrusionOk="0">
                <a:moveTo>
                  <a:pt x="430" y="0"/>
                </a:moveTo>
                <a:cubicBezTo>
                  <a:pt x="290" y="0"/>
                  <a:pt x="153" y="84"/>
                  <a:pt x="107" y="251"/>
                </a:cubicBezTo>
                <a:cubicBezTo>
                  <a:pt x="107" y="312"/>
                  <a:pt x="107" y="373"/>
                  <a:pt x="77" y="434"/>
                </a:cubicBezTo>
                <a:cubicBezTo>
                  <a:pt x="1" y="662"/>
                  <a:pt x="214" y="775"/>
                  <a:pt x="426" y="775"/>
                </a:cubicBezTo>
                <a:cubicBezTo>
                  <a:pt x="639" y="775"/>
                  <a:pt x="852" y="662"/>
                  <a:pt x="776" y="434"/>
                </a:cubicBezTo>
                <a:cubicBezTo>
                  <a:pt x="776" y="373"/>
                  <a:pt x="776" y="312"/>
                  <a:pt x="776" y="251"/>
                </a:cubicBezTo>
                <a:cubicBezTo>
                  <a:pt x="715" y="84"/>
                  <a:pt x="571" y="0"/>
                  <a:pt x="430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"/>
          <p:cNvSpPr/>
          <p:nvPr/>
        </p:nvSpPr>
        <p:spPr>
          <a:xfrm>
            <a:off x="6581632" y="3383627"/>
            <a:ext cx="45553" cy="39559"/>
          </a:xfrm>
          <a:custGeom>
            <a:avLst/>
            <a:gdLst/>
            <a:ahLst/>
            <a:cxnLst/>
            <a:rect l="l" t="t" r="r" b="b"/>
            <a:pathLst>
              <a:path w="1687" h="1465" extrusionOk="0">
                <a:moveTo>
                  <a:pt x="1023" y="1"/>
                </a:moveTo>
                <a:cubicBezTo>
                  <a:pt x="976" y="1"/>
                  <a:pt x="930" y="6"/>
                  <a:pt x="883" y="18"/>
                </a:cubicBezTo>
                <a:lnTo>
                  <a:pt x="883" y="18"/>
                </a:lnTo>
                <a:cubicBezTo>
                  <a:pt x="860" y="16"/>
                  <a:pt x="837" y="15"/>
                  <a:pt x="815" y="15"/>
                </a:cubicBezTo>
                <a:cubicBezTo>
                  <a:pt x="358" y="15"/>
                  <a:pt x="0" y="447"/>
                  <a:pt x="106" y="925"/>
                </a:cubicBezTo>
                <a:cubicBezTo>
                  <a:pt x="167" y="1168"/>
                  <a:pt x="380" y="1381"/>
                  <a:pt x="623" y="1442"/>
                </a:cubicBezTo>
                <a:cubicBezTo>
                  <a:pt x="684" y="1457"/>
                  <a:pt x="747" y="1464"/>
                  <a:pt x="809" y="1464"/>
                </a:cubicBezTo>
                <a:cubicBezTo>
                  <a:pt x="997" y="1464"/>
                  <a:pt x="1185" y="1396"/>
                  <a:pt x="1322" y="1259"/>
                </a:cubicBezTo>
                <a:lnTo>
                  <a:pt x="1444" y="1138"/>
                </a:lnTo>
                <a:cubicBezTo>
                  <a:pt x="1626" y="986"/>
                  <a:pt x="1687" y="742"/>
                  <a:pt x="1626" y="530"/>
                </a:cubicBezTo>
                <a:cubicBezTo>
                  <a:pt x="1596" y="439"/>
                  <a:pt x="1565" y="347"/>
                  <a:pt x="1505" y="287"/>
                </a:cubicBezTo>
                <a:cubicBezTo>
                  <a:pt x="1402" y="102"/>
                  <a:pt x="1217" y="1"/>
                  <a:pt x="1023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"/>
          <p:cNvSpPr/>
          <p:nvPr/>
        </p:nvSpPr>
        <p:spPr>
          <a:xfrm>
            <a:off x="7111421" y="3147895"/>
            <a:ext cx="29568" cy="26003"/>
          </a:xfrm>
          <a:custGeom>
            <a:avLst/>
            <a:gdLst/>
            <a:ahLst/>
            <a:cxnLst/>
            <a:rect l="l" t="t" r="r" b="b"/>
            <a:pathLst>
              <a:path w="1095" h="963" extrusionOk="0">
                <a:moveTo>
                  <a:pt x="640" y="1"/>
                </a:moveTo>
                <a:cubicBezTo>
                  <a:pt x="558" y="1"/>
                  <a:pt x="474" y="25"/>
                  <a:pt x="396" y="80"/>
                </a:cubicBezTo>
                <a:cubicBezTo>
                  <a:pt x="335" y="111"/>
                  <a:pt x="304" y="111"/>
                  <a:pt x="244" y="141"/>
                </a:cubicBezTo>
                <a:cubicBezTo>
                  <a:pt x="0" y="293"/>
                  <a:pt x="0" y="658"/>
                  <a:pt x="244" y="810"/>
                </a:cubicBezTo>
                <a:lnTo>
                  <a:pt x="396" y="901"/>
                </a:lnTo>
                <a:cubicBezTo>
                  <a:pt x="467" y="944"/>
                  <a:pt x="543" y="963"/>
                  <a:pt x="617" y="963"/>
                </a:cubicBezTo>
                <a:cubicBezTo>
                  <a:pt x="863" y="963"/>
                  <a:pt x="1095" y="755"/>
                  <a:pt x="1095" y="475"/>
                </a:cubicBezTo>
                <a:cubicBezTo>
                  <a:pt x="1095" y="205"/>
                  <a:pt x="877" y="1"/>
                  <a:pt x="640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2"/>
          <p:cNvSpPr/>
          <p:nvPr/>
        </p:nvSpPr>
        <p:spPr>
          <a:xfrm>
            <a:off x="7431509" y="3451268"/>
            <a:ext cx="9883" cy="9883"/>
          </a:xfrm>
          <a:custGeom>
            <a:avLst/>
            <a:gdLst/>
            <a:ahLst/>
            <a:cxnLst/>
            <a:rect l="l" t="t" r="r" b="b"/>
            <a:pathLst>
              <a:path w="366" h="366" extrusionOk="0">
                <a:moveTo>
                  <a:pt x="183" y="0"/>
                </a:moveTo>
                <a:cubicBezTo>
                  <a:pt x="1" y="61"/>
                  <a:pt x="1" y="304"/>
                  <a:pt x="183" y="365"/>
                </a:cubicBezTo>
                <a:cubicBezTo>
                  <a:pt x="365" y="304"/>
                  <a:pt x="365" y="61"/>
                  <a:pt x="183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2"/>
          <p:cNvSpPr/>
          <p:nvPr/>
        </p:nvSpPr>
        <p:spPr>
          <a:xfrm>
            <a:off x="7014158" y="3371449"/>
            <a:ext cx="18092" cy="24032"/>
          </a:xfrm>
          <a:custGeom>
            <a:avLst/>
            <a:gdLst/>
            <a:ahLst/>
            <a:cxnLst/>
            <a:rect l="l" t="t" r="r" b="b"/>
            <a:pathLst>
              <a:path w="670" h="890" extrusionOk="0">
                <a:moveTo>
                  <a:pt x="335" y="0"/>
                </a:moveTo>
                <a:cubicBezTo>
                  <a:pt x="251" y="0"/>
                  <a:pt x="168" y="54"/>
                  <a:pt x="137" y="160"/>
                </a:cubicBezTo>
                <a:cubicBezTo>
                  <a:pt x="76" y="312"/>
                  <a:pt x="46" y="464"/>
                  <a:pt x="46" y="616"/>
                </a:cubicBezTo>
                <a:cubicBezTo>
                  <a:pt x="1" y="798"/>
                  <a:pt x="168" y="890"/>
                  <a:pt x="335" y="890"/>
                </a:cubicBezTo>
                <a:cubicBezTo>
                  <a:pt x="502" y="890"/>
                  <a:pt x="669" y="798"/>
                  <a:pt x="624" y="616"/>
                </a:cubicBezTo>
                <a:cubicBezTo>
                  <a:pt x="624" y="464"/>
                  <a:pt x="593" y="312"/>
                  <a:pt x="532" y="160"/>
                </a:cubicBezTo>
                <a:cubicBezTo>
                  <a:pt x="502" y="54"/>
                  <a:pt x="418" y="0"/>
                  <a:pt x="33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2"/>
          <p:cNvSpPr/>
          <p:nvPr/>
        </p:nvSpPr>
        <p:spPr>
          <a:xfrm>
            <a:off x="7242870" y="3277939"/>
            <a:ext cx="26165" cy="29001"/>
          </a:xfrm>
          <a:custGeom>
            <a:avLst/>
            <a:gdLst/>
            <a:ahLst/>
            <a:cxnLst/>
            <a:rect l="l" t="t" r="r" b="b"/>
            <a:pathLst>
              <a:path w="969" h="1074" extrusionOk="0">
                <a:moveTo>
                  <a:pt x="390" y="0"/>
                </a:moveTo>
                <a:cubicBezTo>
                  <a:pt x="183" y="0"/>
                  <a:pt x="0" y="284"/>
                  <a:pt x="178" y="462"/>
                </a:cubicBezTo>
                <a:cubicBezTo>
                  <a:pt x="269" y="553"/>
                  <a:pt x="300" y="644"/>
                  <a:pt x="300" y="766"/>
                </a:cubicBezTo>
                <a:cubicBezTo>
                  <a:pt x="285" y="975"/>
                  <a:pt x="453" y="1074"/>
                  <a:pt x="621" y="1074"/>
                </a:cubicBezTo>
                <a:cubicBezTo>
                  <a:pt x="795" y="1074"/>
                  <a:pt x="969" y="967"/>
                  <a:pt x="938" y="766"/>
                </a:cubicBezTo>
                <a:cubicBezTo>
                  <a:pt x="908" y="462"/>
                  <a:pt x="756" y="219"/>
                  <a:pt x="512" y="36"/>
                </a:cubicBezTo>
                <a:cubicBezTo>
                  <a:pt x="472" y="11"/>
                  <a:pt x="431" y="0"/>
                  <a:pt x="390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2"/>
          <p:cNvSpPr/>
          <p:nvPr/>
        </p:nvSpPr>
        <p:spPr>
          <a:xfrm>
            <a:off x="6943682" y="2542472"/>
            <a:ext cx="20846" cy="16039"/>
          </a:xfrm>
          <a:custGeom>
            <a:avLst/>
            <a:gdLst/>
            <a:ahLst/>
            <a:cxnLst/>
            <a:rect l="l" t="t" r="r" b="b"/>
            <a:pathLst>
              <a:path w="772" h="594" extrusionOk="0">
                <a:moveTo>
                  <a:pt x="287" y="1"/>
                </a:moveTo>
                <a:cubicBezTo>
                  <a:pt x="1" y="1"/>
                  <a:pt x="1" y="594"/>
                  <a:pt x="287" y="594"/>
                </a:cubicBezTo>
                <a:cubicBezTo>
                  <a:pt x="306" y="594"/>
                  <a:pt x="325" y="591"/>
                  <a:pt x="346" y="586"/>
                </a:cubicBezTo>
                <a:lnTo>
                  <a:pt x="589" y="495"/>
                </a:lnTo>
                <a:cubicBezTo>
                  <a:pt x="772" y="434"/>
                  <a:pt x="772" y="160"/>
                  <a:pt x="589" y="100"/>
                </a:cubicBezTo>
                <a:lnTo>
                  <a:pt x="346" y="8"/>
                </a:lnTo>
                <a:cubicBezTo>
                  <a:pt x="325" y="3"/>
                  <a:pt x="306" y="1"/>
                  <a:pt x="287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"/>
          <p:cNvSpPr/>
          <p:nvPr/>
        </p:nvSpPr>
        <p:spPr>
          <a:xfrm>
            <a:off x="6650975" y="2619834"/>
            <a:ext cx="23006" cy="18902"/>
          </a:xfrm>
          <a:custGeom>
            <a:avLst/>
            <a:gdLst/>
            <a:ahLst/>
            <a:cxnLst/>
            <a:rect l="l" t="t" r="r" b="b"/>
            <a:pathLst>
              <a:path w="852" h="700" extrusionOk="0">
                <a:moveTo>
                  <a:pt x="426" y="1"/>
                </a:moveTo>
                <a:cubicBezTo>
                  <a:pt x="0" y="31"/>
                  <a:pt x="0" y="669"/>
                  <a:pt x="426" y="700"/>
                </a:cubicBezTo>
                <a:cubicBezTo>
                  <a:pt x="851" y="669"/>
                  <a:pt x="851" y="31"/>
                  <a:pt x="426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"/>
          <p:cNvSpPr/>
          <p:nvPr/>
        </p:nvSpPr>
        <p:spPr>
          <a:xfrm>
            <a:off x="6744538" y="2017408"/>
            <a:ext cx="19712" cy="16445"/>
          </a:xfrm>
          <a:custGeom>
            <a:avLst/>
            <a:gdLst/>
            <a:ahLst/>
            <a:cxnLst/>
            <a:rect l="l" t="t" r="r" b="b"/>
            <a:pathLst>
              <a:path w="730" h="609" extrusionOk="0">
                <a:moveTo>
                  <a:pt x="365" y="0"/>
                </a:moveTo>
                <a:cubicBezTo>
                  <a:pt x="1" y="31"/>
                  <a:pt x="1" y="547"/>
                  <a:pt x="365" y="608"/>
                </a:cubicBezTo>
                <a:cubicBezTo>
                  <a:pt x="730" y="547"/>
                  <a:pt x="730" y="31"/>
                  <a:pt x="36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2"/>
          <p:cNvSpPr/>
          <p:nvPr/>
        </p:nvSpPr>
        <p:spPr>
          <a:xfrm>
            <a:off x="7351555" y="2157362"/>
            <a:ext cx="25247" cy="27624"/>
          </a:xfrm>
          <a:custGeom>
            <a:avLst/>
            <a:gdLst/>
            <a:ahLst/>
            <a:cxnLst/>
            <a:rect l="l" t="t" r="r" b="b"/>
            <a:pathLst>
              <a:path w="935" h="1023" extrusionOk="0">
                <a:moveTo>
                  <a:pt x="247" y="1"/>
                </a:moveTo>
                <a:cubicBezTo>
                  <a:pt x="127" y="1"/>
                  <a:pt x="0" y="137"/>
                  <a:pt x="44" y="289"/>
                </a:cubicBezTo>
                <a:lnTo>
                  <a:pt x="165" y="805"/>
                </a:lnTo>
                <a:cubicBezTo>
                  <a:pt x="206" y="959"/>
                  <a:pt x="319" y="1023"/>
                  <a:pt x="439" y="1023"/>
                </a:cubicBezTo>
                <a:cubicBezTo>
                  <a:pt x="674" y="1023"/>
                  <a:pt x="934" y="773"/>
                  <a:pt x="712" y="471"/>
                </a:cubicBezTo>
                <a:lnTo>
                  <a:pt x="378" y="76"/>
                </a:lnTo>
                <a:cubicBezTo>
                  <a:pt x="343" y="23"/>
                  <a:pt x="295" y="1"/>
                  <a:pt x="247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2"/>
          <p:cNvSpPr/>
          <p:nvPr/>
        </p:nvSpPr>
        <p:spPr>
          <a:xfrm>
            <a:off x="7141799" y="2654910"/>
            <a:ext cx="18551" cy="14311"/>
          </a:xfrm>
          <a:custGeom>
            <a:avLst/>
            <a:gdLst/>
            <a:ahLst/>
            <a:cxnLst/>
            <a:rect l="l" t="t" r="r" b="b"/>
            <a:pathLst>
              <a:path w="687" h="530" extrusionOk="0">
                <a:moveTo>
                  <a:pt x="450" y="0"/>
                </a:moveTo>
                <a:cubicBezTo>
                  <a:pt x="433" y="0"/>
                  <a:pt x="415" y="3"/>
                  <a:pt x="395" y="9"/>
                </a:cubicBezTo>
                <a:lnTo>
                  <a:pt x="182" y="100"/>
                </a:lnTo>
                <a:cubicBezTo>
                  <a:pt x="0" y="130"/>
                  <a:pt x="0" y="373"/>
                  <a:pt x="182" y="434"/>
                </a:cubicBezTo>
                <a:lnTo>
                  <a:pt x="395" y="525"/>
                </a:lnTo>
                <a:cubicBezTo>
                  <a:pt x="408" y="528"/>
                  <a:pt x="421" y="529"/>
                  <a:pt x="433" y="529"/>
                </a:cubicBezTo>
                <a:cubicBezTo>
                  <a:pt x="681" y="529"/>
                  <a:pt x="686" y="0"/>
                  <a:pt x="450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2"/>
          <p:cNvSpPr/>
          <p:nvPr/>
        </p:nvSpPr>
        <p:spPr>
          <a:xfrm>
            <a:off x="6623891" y="2850274"/>
            <a:ext cx="32025" cy="38803"/>
          </a:xfrm>
          <a:custGeom>
            <a:avLst/>
            <a:gdLst/>
            <a:ahLst/>
            <a:cxnLst/>
            <a:rect l="l" t="t" r="r" b="b"/>
            <a:pathLst>
              <a:path w="1186" h="1437" extrusionOk="0">
                <a:moveTo>
                  <a:pt x="452" y="0"/>
                </a:moveTo>
                <a:cubicBezTo>
                  <a:pt x="350" y="0"/>
                  <a:pt x="244" y="53"/>
                  <a:pt x="183" y="160"/>
                </a:cubicBezTo>
                <a:cubicBezTo>
                  <a:pt x="31" y="464"/>
                  <a:pt x="0" y="798"/>
                  <a:pt x="61" y="1102"/>
                </a:cubicBezTo>
                <a:cubicBezTo>
                  <a:pt x="122" y="1315"/>
                  <a:pt x="304" y="1436"/>
                  <a:pt x="487" y="1436"/>
                </a:cubicBezTo>
                <a:lnTo>
                  <a:pt x="699" y="1406"/>
                </a:lnTo>
                <a:cubicBezTo>
                  <a:pt x="1064" y="1376"/>
                  <a:pt x="1186" y="920"/>
                  <a:pt x="882" y="707"/>
                </a:cubicBezTo>
                <a:lnTo>
                  <a:pt x="882" y="707"/>
                </a:lnTo>
                <a:lnTo>
                  <a:pt x="882" y="737"/>
                </a:lnTo>
                <a:lnTo>
                  <a:pt x="873" y="731"/>
                </a:lnTo>
                <a:lnTo>
                  <a:pt x="873" y="731"/>
                </a:lnTo>
                <a:cubicBezTo>
                  <a:pt x="855" y="662"/>
                  <a:pt x="838" y="593"/>
                  <a:pt x="821" y="525"/>
                </a:cubicBezTo>
                <a:cubicBezTo>
                  <a:pt x="821" y="403"/>
                  <a:pt x="791" y="281"/>
                  <a:pt x="699" y="160"/>
                </a:cubicBezTo>
                <a:cubicBezTo>
                  <a:pt x="654" y="53"/>
                  <a:pt x="555" y="0"/>
                  <a:pt x="452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2"/>
          <p:cNvSpPr/>
          <p:nvPr/>
        </p:nvSpPr>
        <p:spPr>
          <a:xfrm>
            <a:off x="6385864" y="2278550"/>
            <a:ext cx="57488" cy="31296"/>
          </a:xfrm>
          <a:custGeom>
            <a:avLst/>
            <a:gdLst/>
            <a:ahLst/>
            <a:cxnLst/>
            <a:rect l="l" t="t" r="r" b="b"/>
            <a:pathLst>
              <a:path w="2129" h="1159" extrusionOk="0">
                <a:moveTo>
                  <a:pt x="1749" y="1"/>
                </a:moveTo>
                <a:cubicBezTo>
                  <a:pt x="1683" y="1"/>
                  <a:pt x="1614" y="18"/>
                  <a:pt x="1551" y="56"/>
                </a:cubicBezTo>
                <a:cubicBezTo>
                  <a:pt x="1551" y="56"/>
                  <a:pt x="1429" y="117"/>
                  <a:pt x="1460" y="117"/>
                </a:cubicBezTo>
                <a:lnTo>
                  <a:pt x="1368" y="117"/>
                </a:lnTo>
                <a:cubicBezTo>
                  <a:pt x="1460" y="117"/>
                  <a:pt x="1277" y="86"/>
                  <a:pt x="1277" y="86"/>
                </a:cubicBezTo>
                <a:cubicBezTo>
                  <a:pt x="1095" y="56"/>
                  <a:pt x="943" y="26"/>
                  <a:pt x="760" y="26"/>
                </a:cubicBezTo>
                <a:cubicBezTo>
                  <a:pt x="1" y="26"/>
                  <a:pt x="1" y="1150"/>
                  <a:pt x="760" y="1150"/>
                </a:cubicBezTo>
                <a:cubicBezTo>
                  <a:pt x="809" y="1156"/>
                  <a:pt x="857" y="1158"/>
                  <a:pt x="906" y="1158"/>
                </a:cubicBezTo>
                <a:cubicBezTo>
                  <a:pt x="1130" y="1158"/>
                  <a:pt x="1351" y="1104"/>
                  <a:pt x="1551" y="1029"/>
                </a:cubicBezTo>
                <a:cubicBezTo>
                  <a:pt x="1764" y="937"/>
                  <a:pt x="1946" y="755"/>
                  <a:pt x="2037" y="542"/>
                </a:cubicBezTo>
                <a:cubicBezTo>
                  <a:pt x="2128" y="390"/>
                  <a:pt x="2098" y="208"/>
                  <a:pt x="1976" y="86"/>
                </a:cubicBezTo>
                <a:cubicBezTo>
                  <a:pt x="1923" y="33"/>
                  <a:pt x="1840" y="1"/>
                  <a:pt x="1749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"/>
          <p:cNvSpPr/>
          <p:nvPr/>
        </p:nvSpPr>
        <p:spPr>
          <a:xfrm>
            <a:off x="6692262" y="2156876"/>
            <a:ext cx="41503" cy="23141"/>
          </a:xfrm>
          <a:custGeom>
            <a:avLst/>
            <a:gdLst/>
            <a:ahLst/>
            <a:cxnLst/>
            <a:rect l="l" t="t" r="r" b="b"/>
            <a:pathLst>
              <a:path w="1537" h="857" extrusionOk="0">
                <a:moveTo>
                  <a:pt x="384" y="0"/>
                </a:moveTo>
                <a:cubicBezTo>
                  <a:pt x="183" y="0"/>
                  <a:pt x="1" y="254"/>
                  <a:pt x="174" y="398"/>
                </a:cubicBezTo>
                <a:cubicBezTo>
                  <a:pt x="460" y="627"/>
                  <a:pt x="639" y="856"/>
                  <a:pt x="1015" y="856"/>
                </a:cubicBezTo>
                <a:cubicBezTo>
                  <a:pt x="1038" y="856"/>
                  <a:pt x="1061" y="855"/>
                  <a:pt x="1085" y="854"/>
                </a:cubicBezTo>
                <a:cubicBezTo>
                  <a:pt x="1100" y="855"/>
                  <a:pt x="1113" y="856"/>
                  <a:pt x="1127" y="856"/>
                </a:cubicBezTo>
                <a:cubicBezTo>
                  <a:pt x="1377" y="856"/>
                  <a:pt x="1537" y="598"/>
                  <a:pt x="1450" y="367"/>
                </a:cubicBezTo>
                <a:cubicBezTo>
                  <a:pt x="1406" y="189"/>
                  <a:pt x="1247" y="76"/>
                  <a:pt x="1070" y="76"/>
                </a:cubicBezTo>
                <a:cubicBezTo>
                  <a:pt x="1005" y="76"/>
                  <a:pt x="938" y="92"/>
                  <a:pt x="873" y="124"/>
                </a:cubicBezTo>
                <a:lnTo>
                  <a:pt x="873" y="155"/>
                </a:lnTo>
                <a:cubicBezTo>
                  <a:pt x="864" y="157"/>
                  <a:pt x="855" y="159"/>
                  <a:pt x="844" y="159"/>
                </a:cubicBezTo>
                <a:cubicBezTo>
                  <a:pt x="734" y="159"/>
                  <a:pt x="500" y="30"/>
                  <a:pt x="417" y="3"/>
                </a:cubicBezTo>
                <a:cubicBezTo>
                  <a:pt x="406" y="1"/>
                  <a:pt x="395" y="0"/>
                  <a:pt x="384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2"/>
          <p:cNvSpPr/>
          <p:nvPr/>
        </p:nvSpPr>
        <p:spPr>
          <a:xfrm>
            <a:off x="6350572" y="1899219"/>
            <a:ext cx="19739" cy="16445"/>
          </a:xfrm>
          <a:custGeom>
            <a:avLst/>
            <a:gdLst/>
            <a:ahLst/>
            <a:cxnLst/>
            <a:rect l="l" t="t" r="r" b="b"/>
            <a:pathLst>
              <a:path w="731" h="609" extrusionOk="0">
                <a:moveTo>
                  <a:pt x="365" y="0"/>
                </a:moveTo>
                <a:cubicBezTo>
                  <a:pt x="1" y="31"/>
                  <a:pt x="1" y="578"/>
                  <a:pt x="365" y="608"/>
                </a:cubicBezTo>
                <a:cubicBezTo>
                  <a:pt x="730" y="578"/>
                  <a:pt x="730" y="31"/>
                  <a:pt x="36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2"/>
          <p:cNvSpPr/>
          <p:nvPr/>
        </p:nvSpPr>
        <p:spPr>
          <a:xfrm>
            <a:off x="6664935" y="1623442"/>
            <a:ext cx="21359" cy="16445"/>
          </a:xfrm>
          <a:custGeom>
            <a:avLst/>
            <a:gdLst/>
            <a:ahLst/>
            <a:cxnLst/>
            <a:rect l="l" t="t" r="r" b="b"/>
            <a:pathLst>
              <a:path w="791" h="609" extrusionOk="0">
                <a:moveTo>
                  <a:pt x="395" y="0"/>
                </a:moveTo>
                <a:cubicBezTo>
                  <a:pt x="0" y="0"/>
                  <a:pt x="0" y="608"/>
                  <a:pt x="395" y="608"/>
                </a:cubicBezTo>
                <a:cubicBezTo>
                  <a:pt x="790" y="608"/>
                  <a:pt x="790" y="0"/>
                  <a:pt x="39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2"/>
          <p:cNvSpPr/>
          <p:nvPr/>
        </p:nvSpPr>
        <p:spPr>
          <a:xfrm>
            <a:off x="6911144" y="1828985"/>
            <a:ext cx="40801" cy="35346"/>
          </a:xfrm>
          <a:custGeom>
            <a:avLst/>
            <a:gdLst/>
            <a:ahLst/>
            <a:cxnLst/>
            <a:rect l="l" t="t" r="r" b="b"/>
            <a:pathLst>
              <a:path w="1511" h="1309" extrusionOk="0">
                <a:moveTo>
                  <a:pt x="336" y="0"/>
                </a:moveTo>
                <a:cubicBezTo>
                  <a:pt x="296" y="0"/>
                  <a:pt x="255" y="6"/>
                  <a:pt x="214" y="18"/>
                </a:cubicBezTo>
                <a:cubicBezTo>
                  <a:pt x="62" y="48"/>
                  <a:pt x="1" y="200"/>
                  <a:pt x="62" y="352"/>
                </a:cubicBezTo>
                <a:cubicBezTo>
                  <a:pt x="122" y="504"/>
                  <a:pt x="305" y="565"/>
                  <a:pt x="396" y="686"/>
                </a:cubicBezTo>
                <a:cubicBezTo>
                  <a:pt x="487" y="838"/>
                  <a:pt x="578" y="990"/>
                  <a:pt x="700" y="1142"/>
                </a:cubicBezTo>
                <a:cubicBezTo>
                  <a:pt x="776" y="1260"/>
                  <a:pt x="879" y="1308"/>
                  <a:pt x="982" y="1308"/>
                </a:cubicBezTo>
                <a:cubicBezTo>
                  <a:pt x="1250" y="1308"/>
                  <a:pt x="1511" y="981"/>
                  <a:pt x="1247" y="717"/>
                </a:cubicBezTo>
                <a:cubicBezTo>
                  <a:pt x="1028" y="470"/>
                  <a:pt x="709" y="0"/>
                  <a:pt x="336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2"/>
          <p:cNvSpPr/>
          <p:nvPr/>
        </p:nvSpPr>
        <p:spPr>
          <a:xfrm>
            <a:off x="6408843" y="1431373"/>
            <a:ext cx="23033" cy="13771"/>
          </a:xfrm>
          <a:custGeom>
            <a:avLst/>
            <a:gdLst/>
            <a:ahLst/>
            <a:cxnLst/>
            <a:rect l="l" t="t" r="r" b="b"/>
            <a:pathLst>
              <a:path w="853" h="510" extrusionOk="0">
                <a:moveTo>
                  <a:pt x="153" y="1"/>
                </a:moveTo>
                <a:cubicBezTo>
                  <a:pt x="1" y="1"/>
                  <a:pt x="1" y="244"/>
                  <a:pt x="153" y="244"/>
                </a:cubicBezTo>
                <a:cubicBezTo>
                  <a:pt x="305" y="274"/>
                  <a:pt x="426" y="335"/>
                  <a:pt x="517" y="457"/>
                </a:cubicBezTo>
                <a:cubicBezTo>
                  <a:pt x="540" y="494"/>
                  <a:pt x="572" y="509"/>
                  <a:pt x="608" y="509"/>
                </a:cubicBezTo>
                <a:cubicBezTo>
                  <a:pt x="718" y="509"/>
                  <a:pt x="853" y="359"/>
                  <a:pt x="761" y="244"/>
                </a:cubicBezTo>
                <a:cubicBezTo>
                  <a:pt x="609" y="92"/>
                  <a:pt x="396" y="1"/>
                  <a:pt x="153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2"/>
          <p:cNvSpPr/>
          <p:nvPr/>
        </p:nvSpPr>
        <p:spPr>
          <a:xfrm>
            <a:off x="6215154" y="1774062"/>
            <a:ext cx="28326" cy="29568"/>
          </a:xfrm>
          <a:custGeom>
            <a:avLst/>
            <a:gdLst/>
            <a:ahLst/>
            <a:cxnLst/>
            <a:rect l="l" t="t" r="r" b="b"/>
            <a:pathLst>
              <a:path w="1049" h="1095" extrusionOk="0">
                <a:moveTo>
                  <a:pt x="521" y="0"/>
                </a:moveTo>
                <a:cubicBezTo>
                  <a:pt x="464" y="0"/>
                  <a:pt x="411" y="15"/>
                  <a:pt x="365" y="46"/>
                </a:cubicBezTo>
                <a:cubicBezTo>
                  <a:pt x="122" y="198"/>
                  <a:pt x="122" y="410"/>
                  <a:pt x="61" y="684"/>
                </a:cubicBezTo>
                <a:cubicBezTo>
                  <a:pt x="0" y="957"/>
                  <a:pt x="266" y="1094"/>
                  <a:pt x="528" y="1094"/>
                </a:cubicBezTo>
                <a:cubicBezTo>
                  <a:pt x="791" y="1094"/>
                  <a:pt x="1049" y="957"/>
                  <a:pt x="973" y="684"/>
                </a:cubicBezTo>
                <a:cubicBezTo>
                  <a:pt x="912" y="441"/>
                  <a:pt x="912" y="198"/>
                  <a:pt x="699" y="46"/>
                </a:cubicBezTo>
                <a:cubicBezTo>
                  <a:pt x="639" y="15"/>
                  <a:pt x="578" y="0"/>
                  <a:pt x="521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2"/>
          <p:cNvSpPr/>
          <p:nvPr/>
        </p:nvSpPr>
        <p:spPr>
          <a:xfrm>
            <a:off x="6526223" y="1739985"/>
            <a:ext cx="27840" cy="36939"/>
          </a:xfrm>
          <a:custGeom>
            <a:avLst/>
            <a:gdLst/>
            <a:ahLst/>
            <a:cxnLst/>
            <a:rect l="l" t="t" r="r" b="b"/>
            <a:pathLst>
              <a:path w="1031" h="1368" extrusionOk="0">
                <a:moveTo>
                  <a:pt x="183" y="1"/>
                </a:moveTo>
                <a:cubicBezTo>
                  <a:pt x="31" y="1"/>
                  <a:pt x="0" y="244"/>
                  <a:pt x="152" y="274"/>
                </a:cubicBezTo>
                <a:lnTo>
                  <a:pt x="229" y="300"/>
                </a:lnTo>
                <a:lnTo>
                  <a:pt x="229" y="300"/>
                </a:lnTo>
                <a:cubicBezTo>
                  <a:pt x="284" y="601"/>
                  <a:pt x="340" y="881"/>
                  <a:pt x="395" y="1186"/>
                </a:cubicBezTo>
                <a:cubicBezTo>
                  <a:pt x="438" y="1315"/>
                  <a:pt x="538" y="1368"/>
                  <a:pt x="641" y="1368"/>
                </a:cubicBezTo>
                <a:cubicBezTo>
                  <a:pt x="830" y="1368"/>
                  <a:pt x="1030" y="1190"/>
                  <a:pt x="912" y="973"/>
                </a:cubicBezTo>
                <a:cubicBezTo>
                  <a:pt x="760" y="700"/>
                  <a:pt x="639" y="396"/>
                  <a:pt x="547" y="122"/>
                </a:cubicBezTo>
                <a:cubicBezTo>
                  <a:pt x="517" y="31"/>
                  <a:pt x="456" y="1"/>
                  <a:pt x="365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2"/>
          <p:cNvSpPr/>
          <p:nvPr/>
        </p:nvSpPr>
        <p:spPr>
          <a:xfrm>
            <a:off x="6407061" y="1607700"/>
            <a:ext cx="21035" cy="16796"/>
          </a:xfrm>
          <a:custGeom>
            <a:avLst/>
            <a:gdLst/>
            <a:ahLst/>
            <a:cxnLst/>
            <a:rect l="l" t="t" r="r" b="b"/>
            <a:pathLst>
              <a:path w="779" h="622" extrusionOk="0">
                <a:moveTo>
                  <a:pt x="241" y="0"/>
                </a:moveTo>
                <a:cubicBezTo>
                  <a:pt x="114" y="0"/>
                  <a:pt x="1" y="159"/>
                  <a:pt x="97" y="279"/>
                </a:cubicBezTo>
                <a:lnTo>
                  <a:pt x="310" y="553"/>
                </a:lnTo>
                <a:cubicBezTo>
                  <a:pt x="351" y="601"/>
                  <a:pt x="401" y="622"/>
                  <a:pt x="450" y="622"/>
                </a:cubicBezTo>
                <a:cubicBezTo>
                  <a:pt x="616" y="622"/>
                  <a:pt x="778" y="390"/>
                  <a:pt x="614" y="249"/>
                </a:cubicBezTo>
                <a:lnTo>
                  <a:pt x="340" y="36"/>
                </a:lnTo>
                <a:cubicBezTo>
                  <a:pt x="309" y="11"/>
                  <a:pt x="275" y="0"/>
                  <a:pt x="241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2"/>
          <p:cNvSpPr/>
          <p:nvPr/>
        </p:nvSpPr>
        <p:spPr>
          <a:xfrm>
            <a:off x="6226631" y="1441850"/>
            <a:ext cx="18092" cy="19928"/>
          </a:xfrm>
          <a:custGeom>
            <a:avLst/>
            <a:gdLst/>
            <a:ahLst/>
            <a:cxnLst/>
            <a:rect l="l" t="t" r="r" b="b"/>
            <a:pathLst>
              <a:path w="670" h="738" extrusionOk="0">
                <a:moveTo>
                  <a:pt x="347" y="0"/>
                </a:moveTo>
                <a:cubicBezTo>
                  <a:pt x="282" y="0"/>
                  <a:pt x="214" y="23"/>
                  <a:pt x="153" y="69"/>
                </a:cubicBezTo>
                <a:cubicBezTo>
                  <a:pt x="1" y="221"/>
                  <a:pt x="62" y="373"/>
                  <a:pt x="92" y="555"/>
                </a:cubicBezTo>
                <a:cubicBezTo>
                  <a:pt x="122" y="677"/>
                  <a:pt x="229" y="738"/>
                  <a:pt x="339" y="738"/>
                </a:cubicBezTo>
                <a:cubicBezTo>
                  <a:pt x="449" y="738"/>
                  <a:pt x="563" y="677"/>
                  <a:pt x="609" y="555"/>
                </a:cubicBezTo>
                <a:cubicBezTo>
                  <a:pt x="639" y="373"/>
                  <a:pt x="670" y="221"/>
                  <a:pt x="518" y="69"/>
                </a:cubicBezTo>
                <a:cubicBezTo>
                  <a:pt x="472" y="23"/>
                  <a:pt x="411" y="0"/>
                  <a:pt x="347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"/>
          <p:cNvSpPr/>
          <p:nvPr/>
        </p:nvSpPr>
        <p:spPr>
          <a:xfrm>
            <a:off x="6429365" y="1237657"/>
            <a:ext cx="19712" cy="14014"/>
          </a:xfrm>
          <a:custGeom>
            <a:avLst/>
            <a:gdLst/>
            <a:ahLst/>
            <a:cxnLst/>
            <a:rect l="l" t="t" r="r" b="b"/>
            <a:pathLst>
              <a:path w="730" h="519" extrusionOk="0">
                <a:moveTo>
                  <a:pt x="394" y="0"/>
                </a:moveTo>
                <a:cubicBezTo>
                  <a:pt x="385" y="0"/>
                  <a:pt x="375" y="1"/>
                  <a:pt x="365" y="2"/>
                </a:cubicBezTo>
                <a:cubicBezTo>
                  <a:pt x="1" y="2"/>
                  <a:pt x="1" y="518"/>
                  <a:pt x="365" y="518"/>
                </a:cubicBezTo>
                <a:cubicBezTo>
                  <a:pt x="720" y="518"/>
                  <a:pt x="730" y="0"/>
                  <a:pt x="394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2"/>
          <p:cNvSpPr/>
          <p:nvPr/>
        </p:nvSpPr>
        <p:spPr>
          <a:xfrm>
            <a:off x="6785582" y="1144823"/>
            <a:ext cx="29325" cy="21548"/>
          </a:xfrm>
          <a:custGeom>
            <a:avLst/>
            <a:gdLst/>
            <a:ahLst/>
            <a:cxnLst/>
            <a:rect l="l" t="t" r="r" b="b"/>
            <a:pathLst>
              <a:path w="1086" h="798" extrusionOk="0">
                <a:moveTo>
                  <a:pt x="699" y="734"/>
                </a:moveTo>
                <a:lnTo>
                  <a:pt x="643" y="744"/>
                </a:lnTo>
                <a:lnTo>
                  <a:pt x="643" y="744"/>
                </a:lnTo>
                <a:cubicBezTo>
                  <a:pt x="652" y="741"/>
                  <a:pt x="660" y="738"/>
                  <a:pt x="669" y="734"/>
                </a:cubicBezTo>
                <a:close/>
                <a:moveTo>
                  <a:pt x="512" y="0"/>
                </a:moveTo>
                <a:cubicBezTo>
                  <a:pt x="494" y="0"/>
                  <a:pt x="475" y="2"/>
                  <a:pt x="456" y="5"/>
                </a:cubicBezTo>
                <a:lnTo>
                  <a:pt x="335" y="5"/>
                </a:lnTo>
                <a:cubicBezTo>
                  <a:pt x="152" y="5"/>
                  <a:pt x="0" y="157"/>
                  <a:pt x="0" y="339"/>
                </a:cubicBezTo>
                <a:cubicBezTo>
                  <a:pt x="0" y="522"/>
                  <a:pt x="31" y="704"/>
                  <a:pt x="243" y="765"/>
                </a:cubicBezTo>
                <a:cubicBezTo>
                  <a:pt x="268" y="773"/>
                  <a:pt x="292" y="777"/>
                  <a:pt x="315" y="777"/>
                </a:cubicBezTo>
                <a:cubicBezTo>
                  <a:pt x="347" y="777"/>
                  <a:pt x="377" y="769"/>
                  <a:pt x="405" y="757"/>
                </a:cubicBezTo>
                <a:lnTo>
                  <a:pt x="405" y="757"/>
                </a:lnTo>
                <a:cubicBezTo>
                  <a:pt x="436" y="763"/>
                  <a:pt x="468" y="766"/>
                  <a:pt x="500" y="766"/>
                </a:cubicBezTo>
                <a:cubicBezTo>
                  <a:pt x="507" y="766"/>
                  <a:pt x="515" y="766"/>
                  <a:pt x="522" y="765"/>
                </a:cubicBezTo>
                <a:lnTo>
                  <a:pt x="522" y="765"/>
                </a:lnTo>
                <a:lnTo>
                  <a:pt x="730" y="795"/>
                </a:lnTo>
                <a:cubicBezTo>
                  <a:pt x="742" y="797"/>
                  <a:pt x="754" y="798"/>
                  <a:pt x="766" y="798"/>
                </a:cubicBezTo>
                <a:cubicBezTo>
                  <a:pt x="959" y="798"/>
                  <a:pt x="1086" y="572"/>
                  <a:pt x="943" y="400"/>
                </a:cubicBezTo>
                <a:lnTo>
                  <a:pt x="943" y="370"/>
                </a:lnTo>
                <a:cubicBezTo>
                  <a:pt x="911" y="338"/>
                  <a:pt x="880" y="307"/>
                  <a:pt x="849" y="272"/>
                </a:cubicBezTo>
                <a:lnTo>
                  <a:pt x="849" y="272"/>
                </a:lnTo>
                <a:cubicBezTo>
                  <a:pt x="794" y="112"/>
                  <a:pt x="667" y="0"/>
                  <a:pt x="512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"/>
          <p:cNvSpPr/>
          <p:nvPr/>
        </p:nvSpPr>
        <p:spPr>
          <a:xfrm>
            <a:off x="6603369" y="1386252"/>
            <a:ext cx="26300" cy="19712"/>
          </a:xfrm>
          <a:custGeom>
            <a:avLst/>
            <a:gdLst/>
            <a:ahLst/>
            <a:cxnLst/>
            <a:rect l="l" t="t" r="r" b="b"/>
            <a:pathLst>
              <a:path w="974" h="730" extrusionOk="0">
                <a:moveTo>
                  <a:pt x="487" y="0"/>
                </a:moveTo>
                <a:cubicBezTo>
                  <a:pt x="0" y="0"/>
                  <a:pt x="0" y="730"/>
                  <a:pt x="487" y="730"/>
                </a:cubicBezTo>
                <a:cubicBezTo>
                  <a:pt x="973" y="699"/>
                  <a:pt x="973" y="0"/>
                  <a:pt x="487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2"/>
          <p:cNvSpPr/>
          <p:nvPr/>
        </p:nvSpPr>
        <p:spPr>
          <a:xfrm>
            <a:off x="6929209" y="1433803"/>
            <a:ext cx="23627" cy="13231"/>
          </a:xfrm>
          <a:custGeom>
            <a:avLst/>
            <a:gdLst/>
            <a:ahLst/>
            <a:cxnLst/>
            <a:rect l="l" t="t" r="r" b="b"/>
            <a:pathLst>
              <a:path w="875" h="490" extrusionOk="0">
                <a:moveTo>
                  <a:pt x="602" y="1"/>
                </a:moveTo>
                <a:cubicBezTo>
                  <a:pt x="594" y="1"/>
                  <a:pt x="586" y="1"/>
                  <a:pt x="578" y="2"/>
                </a:cubicBezTo>
                <a:lnTo>
                  <a:pt x="578" y="32"/>
                </a:lnTo>
                <a:lnTo>
                  <a:pt x="335" y="32"/>
                </a:lnTo>
                <a:cubicBezTo>
                  <a:pt x="1" y="32"/>
                  <a:pt x="1" y="488"/>
                  <a:pt x="335" y="488"/>
                </a:cubicBezTo>
                <a:lnTo>
                  <a:pt x="578" y="488"/>
                </a:lnTo>
                <a:cubicBezTo>
                  <a:pt x="586" y="489"/>
                  <a:pt x="594" y="490"/>
                  <a:pt x="602" y="490"/>
                </a:cubicBezTo>
                <a:cubicBezTo>
                  <a:pt x="874" y="490"/>
                  <a:pt x="874" y="1"/>
                  <a:pt x="602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2"/>
          <p:cNvSpPr/>
          <p:nvPr/>
        </p:nvSpPr>
        <p:spPr>
          <a:xfrm>
            <a:off x="7138910" y="1578618"/>
            <a:ext cx="38209" cy="36858"/>
          </a:xfrm>
          <a:custGeom>
            <a:avLst/>
            <a:gdLst/>
            <a:ahLst/>
            <a:cxnLst/>
            <a:rect l="l" t="t" r="r" b="b"/>
            <a:pathLst>
              <a:path w="1415" h="1365" extrusionOk="0">
                <a:moveTo>
                  <a:pt x="916" y="1"/>
                </a:moveTo>
                <a:cubicBezTo>
                  <a:pt x="709" y="1"/>
                  <a:pt x="526" y="93"/>
                  <a:pt x="381" y="262"/>
                </a:cubicBezTo>
                <a:cubicBezTo>
                  <a:pt x="229" y="445"/>
                  <a:pt x="137" y="657"/>
                  <a:pt x="77" y="931"/>
                </a:cubicBezTo>
                <a:cubicBezTo>
                  <a:pt x="1" y="1220"/>
                  <a:pt x="289" y="1364"/>
                  <a:pt x="578" y="1364"/>
                </a:cubicBezTo>
                <a:cubicBezTo>
                  <a:pt x="867" y="1364"/>
                  <a:pt x="1156" y="1220"/>
                  <a:pt x="1080" y="931"/>
                </a:cubicBezTo>
                <a:lnTo>
                  <a:pt x="1080" y="901"/>
                </a:lnTo>
                <a:cubicBezTo>
                  <a:pt x="1080" y="870"/>
                  <a:pt x="1080" y="840"/>
                  <a:pt x="1080" y="809"/>
                </a:cubicBezTo>
                <a:lnTo>
                  <a:pt x="1080" y="718"/>
                </a:lnTo>
                <a:cubicBezTo>
                  <a:pt x="1080" y="705"/>
                  <a:pt x="1077" y="700"/>
                  <a:pt x="1073" y="700"/>
                </a:cubicBezTo>
                <a:cubicBezTo>
                  <a:pt x="1072" y="700"/>
                  <a:pt x="1072" y="700"/>
                  <a:pt x="1071" y="701"/>
                </a:cubicBezTo>
                <a:lnTo>
                  <a:pt x="1071" y="701"/>
                </a:lnTo>
                <a:cubicBezTo>
                  <a:pt x="1074" y="697"/>
                  <a:pt x="1076" y="693"/>
                  <a:pt x="1080" y="688"/>
                </a:cubicBezTo>
                <a:cubicBezTo>
                  <a:pt x="1080" y="627"/>
                  <a:pt x="1140" y="536"/>
                  <a:pt x="1201" y="475"/>
                </a:cubicBezTo>
                <a:cubicBezTo>
                  <a:pt x="1414" y="353"/>
                  <a:pt x="1323" y="19"/>
                  <a:pt x="1080" y="19"/>
                </a:cubicBezTo>
                <a:cubicBezTo>
                  <a:pt x="1024" y="7"/>
                  <a:pt x="969" y="1"/>
                  <a:pt x="916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2"/>
          <p:cNvSpPr/>
          <p:nvPr/>
        </p:nvSpPr>
        <p:spPr>
          <a:xfrm>
            <a:off x="7164778" y="1326198"/>
            <a:ext cx="39424" cy="33807"/>
          </a:xfrm>
          <a:custGeom>
            <a:avLst/>
            <a:gdLst/>
            <a:ahLst/>
            <a:cxnLst/>
            <a:rect l="l" t="t" r="r" b="b"/>
            <a:pathLst>
              <a:path w="1460" h="1252" extrusionOk="0">
                <a:moveTo>
                  <a:pt x="838" y="1"/>
                </a:moveTo>
                <a:cubicBezTo>
                  <a:pt x="683" y="1"/>
                  <a:pt x="524" y="58"/>
                  <a:pt x="395" y="188"/>
                </a:cubicBezTo>
                <a:cubicBezTo>
                  <a:pt x="0" y="583"/>
                  <a:pt x="274" y="1251"/>
                  <a:pt x="851" y="1251"/>
                </a:cubicBezTo>
                <a:cubicBezTo>
                  <a:pt x="1186" y="1251"/>
                  <a:pt x="1459" y="978"/>
                  <a:pt x="1459" y="613"/>
                </a:cubicBezTo>
                <a:cubicBezTo>
                  <a:pt x="1459" y="245"/>
                  <a:pt x="1156" y="1"/>
                  <a:pt x="838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"/>
          <p:cNvSpPr/>
          <p:nvPr/>
        </p:nvSpPr>
        <p:spPr>
          <a:xfrm>
            <a:off x="7437261" y="1165912"/>
            <a:ext cx="33672" cy="26192"/>
          </a:xfrm>
          <a:custGeom>
            <a:avLst/>
            <a:gdLst/>
            <a:ahLst/>
            <a:cxnLst/>
            <a:rect l="l" t="t" r="r" b="b"/>
            <a:pathLst>
              <a:path w="1247" h="970" extrusionOk="0">
                <a:moveTo>
                  <a:pt x="728" y="1"/>
                </a:moveTo>
                <a:cubicBezTo>
                  <a:pt x="689" y="1"/>
                  <a:pt x="649" y="5"/>
                  <a:pt x="608" y="14"/>
                </a:cubicBezTo>
                <a:lnTo>
                  <a:pt x="426" y="45"/>
                </a:lnTo>
                <a:cubicBezTo>
                  <a:pt x="0" y="196"/>
                  <a:pt x="0" y="774"/>
                  <a:pt x="426" y="926"/>
                </a:cubicBezTo>
                <a:lnTo>
                  <a:pt x="608" y="956"/>
                </a:lnTo>
                <a:cubicBezTo>
                  <a:pt x="649" y="965"/>
                  <a:pt x="689" y="970"/>
                  <a:pt x="728" y="970"/>
                </a:cubicBezTo>
                <a:cubicBezTo>
                  <a:pt x="951" y="970"/>
                  <a:pt x="1139" y="829"/>
                  <a:pt x="1216" y="622"/>
                </a:cubicBezTo>
                <a:cubicBezTo>
                  <a:pt x="1247" y="561"/>
                  <a:pt x="1247" y="470"/>
                  <a:pt x="1216" y="409"/>
                </a:cubicBezTo>
                <a:lnTo>
                  <a:pt x="1216" y="348"/>
                </a:lnTo>
                <a:cubicBezTo>
                  <a:pt x="1139" y="142"/>
                  <a:pt x="951" y="1"/>
                  <a:pt x="728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2"/>
          <p:cNvSpPr/>
          <p:nvPr/>
        </p:nvSpPr>
        <p:spPr>
          <a:xfrm>
            <a:off x="7199234" y="990638"/>
            <a:ext cx="28758" cy="22196"/>
          </a:xfrm>
          <a:custGeom>
            <a:avLst/>
            <a:gdLst/>
            <a:ahLst/>
            <a:cxnLst/>
            <a:rect l="l" t="t" r="r" b="b"/>
            <a:pathLst>
              <a:path w="1065" h="822" extrusionOk="0">
                <a:moveTo>
                  <a:pt x="548" y="0"/>
                </a:moveTo>
                <a:cubicBezTo>
                  <a:pt x="1" y="0"/>
                  <a:pt x="1" y="821"/>
                  <a:pt x="548" y="821"/>
                </a:cubicBezTo>
                <a:cubicBezTo>
                  <a:pt x="1065" y="821"/>
                  <a:pt x="1065" y="0"/>
                  <a:pt x="548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2"/>
          <p:cNvSpPr/>
          <p:nvPr/>
        </p:nvSpPr>
        <p:spPr>
          <a:xfrm>
            <a:off x="6471219" y="1122789"/>
            <a:ext cx="27948" cy="43717"/>
          </a:xfrm>
          <a:custGeom>
            <a:avLst/>
            <a:gdLst/>
            <a:ahLst/>
            <a:cxnLst/>
            <a:rect l="l" t="t" r="r" b="b"/>
            <a:pathLst>
              <a:path w="1035" h="1619" extrusionOk="0">
                <a:moveTo>
                  <a:pt x="517" y="0"/>
                </a:moveTo>
                <a:cubicBezTo>
                  <a:pt x="365" y="0"/>
                  <a:pt x="214" y="91"/>
                  <a:pt x="153" y="243"/>
                </a:cubicBezTo>
                <a:cubicBezTo>
                  <a:pt x="62" y="395"/>
                  <a:pt x="1" y="578"/>
                  <a:pt x="31" y="760"/>
                </a:cubicBezTo>
                <a:cubicBezTo>
                  <a:pt x="1" y="1034"/>
                  <a:pt x="122" y="1338"/>
                  <a:pt x="335" y="1550"/>
                </a:cubicBezTo>
                <a:cubicBezTo>
                  <a:pt x="381" y="1596"/>
                  <a:pt x="449" y="1619"/>
                  <a:pt x="517" y="1619"/>
                </a:cubicBezTo>
                <a:cubicBezTo>
                  <a:pt x="586" y="1619"/>
                  <a:pt x="654" y="1596"/>
                  <a:pt x="700" y="1550"/>
                </a:cubicBezTo>
                <a:cubicBezTo>
                  <a:pt x="913" y="1338"/>
                  <a:pt x="1034" y="1034"/>
                  <a:pt x="1034" y="760"/>
                </a:cubicBezTo>
                <a:cubicBezTo>
                  <a:pt x="1034" y="578"/>
                  <a:pt x="1004" y="426"/>
                  <a:pt x="913" y="274"/>
                </a:cubicBezTo>
                <a:cubicBezTo>
                  <a:pt x="821" y="122"/>
                  <a:pt x="700" y="0"/>
                  <a:pt x="517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2"/>
          <p:cNvSpPr/>
          <p:nvPr/>
        </p:nvSpPr>
        <p:spPr>
          <a:xfrm>
            <a:off x="6185614" y="979162"/>
            <a:ext cx="56651" cy="20522"/>
          </a:xfrm>
          <a:custGeom>
            <a:avLst/>
            <a:gdLst/>
            <a:ahLst/>
            <a:cxnLst/>
            <a:rect l="l" t="t" r="r" b="b"/>
            <a:pathLst>
              <a:path w="2098" h="760" extrusionOk="0">
                <a:moveTo>
                  <a:pt x="846" y="1"/>
                </a:moveTo>
                <a:cubicBezTo>
                  <a:pt x="678" y="1"/>
                  <a:pt x="508" y="11"/>
                  <a:pt x="334" y="30"/>
                </a:cubicBezTo>
                <a:cubicBezTo>
                  <a:pt x="30" y="122"/>
                  <a:pt x="0" y="547"/>
                  <a:pt x="243" y="699"/>
                </a:cubicBezTo>
                <a:cubicBezTo>
                  <a:pt x="304" y="760"/>
                  <a:pt x="365" y="760"/>
                  <a:pt x="456" y="760"/>
                </a:cubicBezTo>
                <a:cubicBezTo>
                  <a:pt x="942" y="699"/>
                  <a:pt x="1429" y="608"/>
                  <a:pt x="1915" y="547"/>
                </a:cubicBezTo>
                <a:cubicBezTo>
                  <a:pt x="2097" y="486"/>
                  <a:pt x="2097" y="213"/>
                  <a:pt x="1915" y="152"/>
                </a:cubicBezTo>
                <a:cubicBezTo>
                  <a:pt x="1562" y="48"/>
                  <a:pt x="1209" y="1"/>
                  <a:pt x="846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2"/>
          <p:cNvSpPr/>
          <p:nvPr/>
        </p:nvSpPr>
        <p:spPr>
          <a:xfrm>
            <a:off x="6599697" y="974950"/>
            <a:ext cx="31593" cy="14986"/>
          </a:xfrm>
          <a:custGeom>
            <a:avLst/>
            <a:gdLst/>
            <a:ahLst/>
            <a:cxnLst/>
            <a:rect l="l" t="t" r="r" b="b"/>
            <a:pathLst>
              <a:path w="1170" h="555" extrusionOk="0">
                <a:moveTo>
                  <a:pt x="330" y="0"/>
                </a:moveTo>
                <a:cubicBezTo>
                  <a:pt x="1" y="0"/>
                  <a:pt x="1" y="555"/>
                  <a:pt x="330" y="555"/>
                </a:cubicBezTo>
                <a:cubicBezTo>
                  <a:pt x="346" y="555"/>
                  <a:pt x="362" y="554"/>
                  <a:pt x="380" y="551"/>
                </a:cubicBezTo>
                <a:lnTo>
                  <a:pt x="866" y="490"/>
                </a:lnTo>
                <a:cubicBezTo>
                  <a:pt x="1170" y="490"/>
                  <a:pt x="1170" y="34"/>
                  <a:pt x="866" y="34"/>
                </a:cubicBezTo>
                <a:lnTo>
                  <a:pt x="380" y="4"/>
                </a:lnTo>
                <a:cubicBezTo>
                  <a:pt x="362" y="1"/>
                  <a:pt x="346" y="0"/>
                  <a:pt x="330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"/>
          <p:cNvSpPr/>
          <p:nvPr/>
        </p:nvSpPr>
        <p:spPr>
          <a:xfrm>
            <a:off x="6876338" y="957587"/>
            <a:ext cx="22520" cy="30162"/>
          </a:xfrm>
          <a:custGeom>
            <a:avLst/>
            <a:gdLst/>
            <a:ahLst/>
            <a:cxnLst/>
            <a:rect l="l" t="t" r="r" b="b"/>
            <a:pathLst>
              <a:path w="834" h="1117" extrusionOk="0">
                <a:moveTo>
                  <a:pt x="365" y="1"/>
                </a:moveTo>
                <a:cubicBezTo>
                  <a:pt x="174" y="1"/>
                  <a:pt x="0" y="187"/>
                  <a:pt x="44" y="404"/>
                </a:cubicBezTo>
                <a:cubicBezTo>
                  <a:pt x="104" y="617"/>
                  <a:pt x="317" y="769"/>
                  <a:pt x="439" y="1012"/>
                </a:cubicBezTo>
                <a:cubicBezTo>
                  <a:pt x="471" y="1087"/>
                  <a:pt x="519" y="1117"/>
                  <a:pt x="568" y="1117"/>
                </a:cubicBezTo>
                <a:cubicBezTo>
                  <a:pt x="658" y="1117"/>
                  <a:pt x="753" y="1019"/>
                  <a:pt x="773" y="921"/>
                </a:cubicBezTo>
                <a:cubicBezTo>
                  <a:pt x="834" y="617"/>
                  <a:pt x="773" y="313"/>
                  <a:pt x="591" y="100"/>
                </a:cubicBezTo>
                <a:cubicBezTo>
                  <a:pt x="521" y="30"/>
                  <a:pt x="442" y="1"/>
                  <a:pt x="365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2"/>
          <p:cNvSpPr/>
          <p:nvPr/>
        </p:nvSpPr>
        <p:spPr>
          <a:xfrm>
            <a:off x="6924294" y="1119494"/>
            <a:ext cx="837" cy="837"/>
          </a:xfrm>
          <a:custGeom>
            <a:avLst/>
            <a:gdLst/>
            <a:ahLst/>
            <a:cxnLst/>
            <a:rect l="l" t="t" r="r" b="b"/>
            <a:pathLst>
              <a:path w="31" h="31" extrusionOk="0">
                <a:moveTo>
                  <a:pt x="31" y="1"/>
                </a:moveTo>
                <a:cubicBezTo>
                  <a:pt x="0" y="1"/>
                  <a:pt x="0" y="31"/>
                  <a:pt x="31" y="31"/>
                </a:cubicBezTo>
                <a:cubicBezTo>
                  <a:pt x="31" y="31"/>
                  <a:pt x="31" y="1"/>
                  <a:pt x="31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"/>
          <p:cNvSpPr/>
          <p:nvPr/>
        </p:nvSpPr>
        <p:spPr>
          <a:xfrm>
            <a:off x="6973520" y="907120"/>
            <a:ext cx="9073" cy="20549"/>
          </a:xfrm>
          <a:custGeom>
            <a:avLst/>
            <a:gdLst/>
            <a:ahLst/>
            <a:cxnLst/>
            <a:rect l="l" t="t" r="r" b="b"/>
            <a:pathLst>
              <a:path w="336" h="761" extrusionOk="0">
                <a:moveTo>
                  <a:pt x="153" y="1"/>
                </a:moveTo>
                <a:cubicBezTo>
                  <a:pt x="85" y="1"/>
                  <a:pt x="16" y="39"/>
                  <a:pt x="1" y="115"/>
                </a:cubicBezTo>
                <a:lnTo>
                  <a:pt x="1" y="601"/>
                </a:lnTo>
                <a:cubicBezTo>
                  <a:pt x="16" y="707"/>
                  <a:pt x="100" y="761"/>
                  <a:pt x="179" y="761"/>
                </a:cubicBezTo>
                <a:cubicBezTo>
                  <a:pt x="259" y="761"/>
                  <a:pt x="335" y="707"/>
                  <a:pt x="335" y="601"/>
                </a:cubicBezTo>
                <a:lnTo>
                  <a:pt x="305" y="601"/>
                </a:lnTo>
                <a:lnTo>
                  <a:pt x="305" y="115"/>
                </a:lnTo>
                <a:cubicBezTo>
                  <a:pt x="290" y="39"/>
                  <a:pt x="221" y="1"/>
                  <a:pt x="153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"/>
          <p:cNvSpPr/>
          <p:nvPr/>
        </p:nvSpPr>
        <p:spPr>
          <a:xfrm>
            <a:off x="7420033" y="1457593"/>
            <a:ext cx="14770" cy="6643"/>
          </a:xfrm>
          <a:custGeom>
            <a:avLst/>
            <a:gdLst/>
            <a:ahLst/>
            <a:cxnLst/>
            <a:rect l="l" t="t" r="r" b="b"/>
            <a:pathLst>
              <a:path w="547" h="246" extrusionOk="0">
                <a:moveTo>
                  <a:pt x="392" y="0"/>
                </a:moveTo>
                <a:cubicBezTo>
                  <a:pt x="384" y="0"/>
                  <a:pt x="375" y="1"/>
                  <a:pt x="365" y="3"/>
                </a:cubicBezTo>
                <a:lnTo>
                  <a:pt x="122" y="3"/>
                </a:lnTo>
                <a:cubicBezTo>
                  <a:pt x="0" y="3"/>
                  <a:pt x="0" y="215"/>
                  <a:pt x="122" y="215"/>
                </a:cubicBezTo>
                <a:lnTo>
                  <a:pt x="365" y="246"/>
                </a:lnTo>
                <a:cubicBezTo>
                  <a:pt x="538" y="246"/>
                  <a:pt x="547" y="0"/>
                  <a:pt x="392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"/>
          <p:cNvSpPr/>
          <p:nvPr/>
        </p:nvSpPr>
        <p:spPr>
          <a:xfrm>
            <a:off x="5416556" y="2484390"/>
            <a:ext cx="36939" cy="27948"/>
          </a:xfrm>
          <a:custGeom>
            <a:avLst/>
            <a:gdLst/>
            <a:ahLst/>
            <a:cxnLst/>
            <a:rect l="l" t="t" r="r" b="b"/>
            <a:pathLst>
              <a:path w="1368" h="1035" extrusionOk="0">
                <a:moveTo>
                  <a:pt x="728" y="1"/>
                </a:moveTo>
                <a:cubicBezTo>
                  <a:pt x="719" y="1"/>
                  <a:pt x="709" y="1"/>
                  <a:pt x="699" y="1"/>
                </a:cubicBezTo>
                <a:cubicBezTo>
                  <a:pt x="0" y="1"/>
                  <a:pt x="0" y="1035"/>
                  <a:pt x="699" y="1035"/>
                </a:cubicBezTo>
                <a:cubicBezTo>
                  <a:pt x="1358" y="1005"/>
                  <a:pt x="1368" y="1"/>
                  <a:pt x="728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"/>
          <p:cNvSpPr/>
          <p:nvPr/>
        </p:nvSpPr>
        <p:spPr>
          <a:xfrm>
            <a:off x="5608597" y="2181773"/>
            <a:ext cx="20549" cy="23195"/>
          </a:xfrm>
          <a:custGeom>
            <a:avLst/>
            <a:gdLst/>
            <a:ahLst/>
            <a:cxnLst/>
            <a:rect l="l" t="t" r="r" b="b"/>
            <a:pathLst>
              <a:path w="761" h="859" extrusionOk="0">
                <a:moveTo>
                  <a:pt x="385" y="0"/>
                </a:moveTo>
                <a:cubicBezTo>
                  <a:pt x="267" y="0"/>
                  <a:pt x="153" y="68"/>
                  <a:pt x="122" y="205"/>
                </a:cubicBezTo>
                <a:lnTo>
                  <a:pt x="62" y="448"/>
                </a:lnTo>
                <a:cubicBezTo>
                  <a:pt x="1" y="722"/>
                  <a:pt x="191" y="859"/>
                  <a:pt x="381" y="859"/>
                </a:cubicBezTo>
                <a:cubicBezTo>
                  <a:pt x="571" y="859"/>
                  <a:pt x="761" y="722"/>
                  <a:pt x="700" y="448"/>
                </a:cubicBezTo>
                <a:lnTo>
                  <a:pt x="670" y="205"/>
                </a:lnTo>
                <a:cubicBezTo>
                  <a:pt x="624" y="68"/>
                  <a:pt x="502" y="0"/>
                  <a:pt x="38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"/>
          <p:cNvSpPr/>
          <p:nvPr/>
        </p:nvSpPr>
        <p:spPr>
          <a:xfrm>
            <a:off x="5797372" y="2371114"/>
            <a:ext cx="23843" cy="18119"/>
          </a:xfrm>
          <a:custGeom>
            <a:avLst/>
            <a:gdLst/>
            <a:ahLst/>
            <a:cxnLst/>
            <a:rect l="l" t="t" r="r" b="b"/>
            <a:pathLst>
              <a:path w="883" h="671" extrusionOk="0">
                <a:moveTo>
                  <a:pt x="455" y="1"/>
                </a:moveTo>
                <a:cubicBezTo>
                  <a:pt x="446" y="1"/>
                  <a:pt x="436" y="1"/>
                  <a:pt x="426" y="2"/>
                </a:cubicBezTo>
                <a:cubicBezTo>
                  <a:pt x="1" y="2"/>
                  <a:pt x="1" y="671"/>
                  <a:pt x="426" y="671"/>
                </a:cubicBezTo>
                <a:cubicBezTo>
                  <a:pt x="873" y="671"/>
                  <a:pt x="882" y="1"/>
                  <a:pt x="455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2"/>
          <p:cNvSpPr/>
          <p:nvPr/>
        </p:nvSpPr>
        <p:spPr>
          <a:xfrm>
            <a:off x="5886021" y="2112619"/>
            <a:ext cx="42718" cy="22385"/>
          </a:xfrm>
          <a:custGeom>
            <a:avLst/>
            <a:gdLst/>
            <a:ahLst/>
            <a:cxnLst/>
            <a:rect l="l" t="t" r="r" b="b"/>
            <a:pathLst>
              <a:path w="1582" h="829" extrusionOk="0">
                <a:moveTo>
                  <a:pt x="1034" y="0"/>
                </a:moveTo>
                <a:cubicBezTo>
                  <a:pt x="761" y="0"/>
                  <a:pt x="457" y="61"/>
                  <a:pt x="183" y="183"/>
                </a:cubicBezTo>
                <a:cubicBezTo>
                  <a:pt x="1" y="274"/>
                  <a:pt x="1" y="547"/>
                  <a:pt x="183" y="669"/>
                </a:cubicBezTo>
                <a:cubicBezTo>
                  <a:pt x="410" y="770"/>
                  <a:pt x="657" y="829"/>
                  <a:pt x="891" y="829"/>
                </a:cubicBezTo>
                <a:cubicBezTo>
                  <a:pt x="939" y="829"/>
                  <a:pt x="987" y="826"/>
                  <a:pt x="1034" y="821"/>
                </a:cubicBezTo>
                <a:cubicBezTo>
                  <a:pt x="1581" y="821"/>
                  <a:pt x="1581" y="0"/>
                  <a:pt x="1034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2"/>
          <p:cNvSpPr/>
          <p:nvPr/>
        </p:nvSpPr>
        <p:spPr>
          <a:xfrm>
            <a:off x="5557374" y="1944934"/>
            <a:ext cx="28272" cy="41017"/>
          </a:xfrm>
          <a:custGeom>
            <a:avLst/>
            <a:gdLst/>
            <a:ahLst/>
            <a:cxnLst/>
            <a:rect l="l" t="t" r="r" b="b"/>
            <a:pathLst>
              <a:path w="1047" h="1519" extrusionOk="0">
                <a:moveTo>
                  <a:pt x="352" y="1"/>
                </a:moveTo>
                <a:cubicBezTo>
                  <a:pt x="172" y="1"/>
                  <a:pt x="1" y="180"/>
                  <a:pt x="44" y="374"/>
                </a:cubicBezTo>
                <a:cubicBezTo>
                  <a:pt x="74" y="496"/>
                  <a:pt x="105" y="587"/>
                  <a:pt x="135" y="678"/>
                </a:cubicBezTo>
                <a:cubicBezTo>
                  <a:pt x="135" y="678"/>
                  <a:pt x="159" y="774"/>
                  <a:pt x="164" y="774"/>
                </a:cubicBezTo>
                <a:cubicBezTo>
                  <a:pt x="165" y="774"/>
                  <a:pt x="165" y="773"/>
                  <a:pt x="165" y="769"/>
                </a:cubicBezTo>
                <a:lnTo>
                  <a:pt x="165" y="800"/>
                </a:lnTo>
                <a:cubicBezTo>
                  <a:pt x="13" y="1073"/>
                  <a:pt x="135" y="1408"/>
                  <a:pt x="439" y="1499"/>
                </a:cubicBezTo>
                <a:cubicBezTo>
                  <a:pt x="483" y="1512"/>
                  <a:pt x="527" y="1518"/>
                  <a:pt x="570" y="1518"/>
                </a:cubicBezTo>
                <a:cubicBezTo>
                  <a:pt x="825" y="1518"/>
                  <a:pt x="1047" y="1303"/>
                  <a:pt x="1047" y="1043"/>
                </a:cubicBezTo>
                <a:cubicBezTo>
                  <a:pt x="1047" y="830"/>
                  <a:pt x="1016" y="648"/>
                  <a:pt x="895" y="465"/>
                </a:cubicBezTo>
                <a:cubicBezTo>
                  <a:pt x="773" y="344"/>
                  <a:pt x="652" y="222"/>
                  <a:pt x="560" y="101"/>
                </a:cubicBezTo>
                <a:cubicBezTo>
                  <a:pt x="499" y="30"/>
                  <a:pt x="425" y="1"/>
                  <a:pt x="352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2"/>
          <p:cNvSpPr/>
          <p:nvPr/>
        </p:nvSpPr>
        <p:spPr>
          <a:xfrm>
            <a:off x="5504368" y="1754755"/>
            <a:ext cx="27111" cy="23951"/>
          </a:xfrm>
          <a:custGeom>
            <a:avLst/>
            <a:gdLst/>
            <a:ahLst/>
            <a:cxnLst/>
            <a:rect l="l" t="t" r="r" b="b"/>
            <a:pathLst>
              <a:path w="1004" h="887" extrusionOk="0">
                <a:moveTo>
                  <a:pt x="396" y="1"/>
                </a:moveTo>
                <a:cubicBezTo>
                  <a:pt x="274" y="1"/>
                  <a:pt x="153" y="62"/>
                  <a:pt x="92" y="183"/>
                </a:cubicBezTo>
                <a:cubicBezTo>
                  <a:pt x="1" y="365"/>
                  <a:pt x="1" y="548"/>
                  <a:pt x="92" y="730"/>
                </a:cubicBezTo>
                <a:cubicBezTo>
                  <a:pt x="139" y="842"/>
                  <a:pt x="237" y="886"/>
                  <a:pt x="337" y="886"/>
                </a:cubicBezTo>
                <a:cubicBezTo>
                  <a:pt x="428" y="886"/>
                  <a:pt x="520" y="849"/>
                  <a:pt x="578" y="791"/>
                </a:cubicBezTo>
                <a:cubicBezTo>
                  <a:pt x="637" y="732"/>
                  <a:pt x="688" y="667"/>
                  <a:pt x="723" y="597"/>
                </a:cubicBezTo>
                <a:lnTo>
                  <a:pt x="723" y="597"/>
                </a:lnTo>
                <a:lnTo>
                  <a:pt x="760" y="578"/>
                </a:lnTo>
                <a:cubicBezTo>
                  <a:pt x="1004" y="396"/>
                  <a:pt x="882" y="1"/>
                  <a:pt x="609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"/>
          <p:cNvSpPr/>
          <p:nvPr/>
        </p:nvSpPr>
        <p:spPr>
          <a:xfrm>
            <a:off x="5780144" y="1743954"/>
            <a:ext cx="28002" cy="22061"/>
          </a:xfrm>
          <a:custGeom>
            <a:avLst/>
            <a:gdLst/>
            <a:ahLst/>
            <a:cxnLst/>
            <a:rect l="l" t="t" r="r" b="b"/>
            <a:pathLst>
              <a:path w="1037" h="817" extrusionOk="0">
                <a:moveTo>
                  <a:pt x="556" y="1"/>
                </a:moveTo>
                <a:cubicBezTo>
                  <a:pt x="479" y="1"/>
                  <a:pt x="401" y="31"/>
                  <a:pt x="335" y="97"/>
                </a:cubicBezTo>
                <a:cubicBezTo>
                  <a:pt x="183" y="249"/>
                  <a:pt x="1" y="431"/>
                  <a:pt x="153" y="644"/>
                </a:cubicBezTo>
                <a:cubicBezTo>
                  <a:pt x="210" y="713"/>
                  <a:pt x="281" y="738"/>
                  <a:pt x="356" y="738"/>
                </a:cubicBezTo>
                <a:cubicBezTo>
                  <a:pt x="357" y="738"/>
                  <a:pt x="358" y="738"/>
                  <a:pt x="359" y="738"/>
                </a:cubicBezTo>
                <a:lnTo>
                  <a:pt x="359" y="738"/>
                </a:lnTo>
                <a:cubicBezTo>
                  <a:pt x="417" y="793"/>
                  <a:pt x="496" y="817"/>
                  <a:pt x="578" y="817"/>
                </a:cubicBezTo>
                <a:cubicBezTo>
                  <a:pt x="798" y="817"/>
                  <a:pt x="1036" y="643"/>
                  <a:pt x="943" y="401"/>
                </a:cubicBezTo>
                <a:lnTo>
                  <a:pt x="882" y="249"/>
                </a:lnTo>
                <a:cubicBezTo>
                  <a:pt x="824" y="94"/>
                  <a:pt x="692" y="1"/>
                  <a:pt x="556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2"/>
          <p:cNvSpPr/>
          <p:nvPr/>
        </p:nvSpPr>
        <p:spPr>
          <a:xfrm>
            <a:off x="5799019" y="1913179"/>
            <a:ext cx="20549" cy="14797"/>
          </a:xfrm>
          <a:custGeom>
            <a:avLst/>
            <a:gdLst/>
            <a:ahLst/>
            <a:cxnLst/>
            <a:rect l="l" t="t" r="r" b="b"/>
            <a:pathLst>
              <a:path w="761" h="548" extrusionOk="0">
                <a:moveTo>
                  <a:pt x="365" y="0"/>
                </a:moveTo>
                <a:cubicBezTo>
                  <a:pt x="1" y="0"/>
                  <a:pt x="1" y="547"/>
                  <a:pt x="365" y="547"/>
                </a:cubicBezTo>
                <a:cubicBezTo>
                  <a:pt x="761" y="547"/>
                  <a:pt x="761" y="0"/>
                  <a:pt x="36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2"/>
          <p:cNvSpPr/>
          <p:nvPr/>
        </p:nvSpPr>
        <p:spPr>
          <a:xfrm>
            <a:off x="5963167" y="2077111"/>
            <a:ext cx="34509" cy="30594"/>
          </a:xfrm>
          <a:custGeom>
            <a:avLst/>
            <a:gdLst/>
            <a:ahLst/>
            <a:cxnLst/>
            <a:rect l="l" t="t" r="r" b="b"/>
            <a:pathLst>
              <a:path w="1278" h="1133" extrusionOk="0">
                <a:moveTo>
                  <a:pt x="369" y="1"/>
                </a:moveTo>
                <a:cubicBezTo>
                  <a:pt x="297" y="1"/>
                  <a:pt x="229" y="23"/>
                  <a:pt x="183" y="69"/>
                </a:cubicBezTo>
                <a:cubicBezTo>
                  <a:pt x="1" y="282"/>
                  <a:pt x="1" y="586"/>
                  <a:pt x="183" y="798"/>
                </a:cubicBezTo>
                <a:cubicBezTo>
                  <a:pt x="335" y="1011"/>
                  <a:pt x="578" y="1133"/>
                  <a:pt x="852" y="1133"/>
                </a:cubicBezTo>
                <a:cubicBezTo>
                  <a:pt x="1277" y="1072"/>
                  <a:pt x="1277" y="464"/>
                  <a:pt x="852" y="403"/>
                </a:cubicBezTo>
                <a:cubicBezTo>
                  <a:pt x="670" y="403"/>
                  <a:pt x="700" y="221"/>
                  <a:pt x="578" y="69"/>
                </a:cubicBezTo>
                <a:cubicBezTo>
                  <a:pt x="518" y="23"/>
                  <a:pt x="442" y="1"/>
                  <a:pt x="369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2"/>
          <p:cNvSpPr/>
          <p:nvPr/>
        </p:nvSpPr>
        <p:spPr>
          <a:xfrm>
            <a:off x="5219302" y="2120207"/>
            <a:ext cx="31485" cy="20927"/>
          </a:xfrm>
          <a:custGeom>
            <a:avLst/>
            <a:gdLst/>
            <a:ahLst/>
            <a:cxnLst/>
            <a:rect l="l" t="t" r="r" b="b"/>
            <a:pathLst>
              <a:path w="1166" h="775" extrusionOk="0">
                <a:moveTo>
                  <a:pt x="302" y="0"/>
                </a:moveTo>
                <a:cubicBezTo>
                  <a:pt x="269" y="0"/>
                  <a:pt x="239" y="8"/>
                  <a:pt x="211" y="21"/>
                </a:cubicBezTo>
                <a:lnTo>
                  <a:pt x="211" y="21"/>
                </a:lnTo>
                <a:cubicBezTo>
                  <a:pt x="60" y="47"/>
                  <a:pt x="1" y="213"/>
                  <a:pt x="14" y="382"/>
                </a:cubicBezTo>
                <a:lnTo>
                  <a:pt x="14" y="382"/>
                </a:lnTo>
                <a:cubicBezTo>
                  <a:pt x="1" y="544"/>
                  <a:pt x="56" y="704"/>
                  <a:pt x="198" y="745"/>
                </a:cubicBezTo>
                <a:lnTo>
                  <a:pt x="198" y="745"/>
                </a:lnTo>
                <a:cubicBezTo>
                  <a:pt x="230" y="764"/>
                  <a:pt x="266" y="775"/>
                  <a:pt x="305" y="775"/>
                </a:cubicBezTo>
                <a:cubicBezTo>
                  <a:pt x="336" y="775"/>
                  <a:pt x="370" y="768"/>
                  <a:pt x="405" y="753"/>
                </a:cubicBezTo>
                <a:lnTo>
                  <a:pt x="709" y="753"/>
                </a:lnTo>
                <a:cubicBezTo>
                  <a:pt x="1165" y="753"/>
                  <a:pt x="1165" y="54"/>
                  <a:pt x="709" y="54"/>
                </a:cubicBezTo>
                <a:lnTo>
                  <a:pt x="709" y="23"/>
                </a:lnTo>
                <a:lnTo>
                  <a:pt x="405" y="23"/>
                </a:lnTo>
                <a:cubicBezTo>
                  <a:pt x="369" y="7"/>
                  <a:pt x="334" y="0"/>
                  <a:pt x="302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"/>
          <p:cNvSpPr/>
          <p:nvPr/>
        </p:nvSpPr>
        <p:spPr>
          <a:xfrm>
            <a:off x="5177718" y="1918066"/>
            <a:ext cx="37776" cy="17309"/>
          </a:xfrm>
          <a:custGeom>
            <a:avLst/>
            <a:gdLst/>
            <a:ahLst/>
            <a:cxnLst/>
            <a:rect l="l" t="t" r="r" b="b"/>
            <a:pathLst>
              <a:path w="1399" h="641" extrusionOk="0">
                <a:moveTo>
                  <a:pt x="721" y="0"/>
                </a:moveTo>
                <a:cubicBezTo>
                  <a:pt x="536" y="0"/>
                  <a:pt x="359" y="34"/>
                  <a:pt x="182" y="93"/>
                </a:cubicBezTo>
                <a:cubicBezTo>
                  <a:pt x="0" y="214"/>
                  <a:pt x="0" y="427"/>
                  <a:pt x="182" y="549"/>
                </a:cubicBezTo>
                <a:cubicBezTo>
                  <a:pt x="359" y="607"/>
                  <a:pt x="536" y="641"/>
                  <a:pt x="721" y="641"/>
                </a:cubicBezTo>
                <a:cubicBezTo>
                  <a:pt x="822" y="641"/>
                  <a:pt x="926" y="631"/>
                  <a:pt x="1034" y="609"/>
                </a:cubicBezTo>
                <a:cubicBezTo>
                  <a:pt x="1398" y="579"/>
                  <a:pt x="1398" y="62"/>
                  <a:pt x="1034" y="32"/>
                </a:cubicBezTo>
                <a:cubicBezTo>
                  <a:pt x="926" y="10"/>
                  <a:pt x="822" y="0"/>
                  <a:pt x="721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2"/>
          <p:cNvSpPr/>
          <p:nvPr/>
        </p:nvSpPr>
        <p:spPr>
          <a:xfrm>
            <a:off x="4873211" y="1756618"/>
            <a:ext cx="30378" cy="28002"/>
          </a:xfrm>
          <a:custGeom>
            <a:avLst/>
            <a:gdLst/>
            <a:ahLst/>
            <a:cxnLst/>
            <a:rect l="l" t="t" r="r" b="b"/>
            <a:pathLst>
              <a:path w="1125" h="1037" extrusionOk="0">
                <a:moveTo>
                  <a:pt x="410" y="0"/>
                </a:moveTo>
                <a:cubicBezTo>
                  <a:pt x="331" y="0"/>
                  <a:pt x="250" y="40"/>
                  <a:pt x="213" y="114"/>
                </a:cubicBezTo>
                <a:cubicBezTo>
                  <a:pt x="0" y="357"/>
                  <a:pt x="243" y="752"/>
                  <a:pt x="426" y="935"/>
                </a:cubicBezTo>
                <a:cubicBezTo>
                  <a:pt x="491" y="1007"/>
                  <a:pt x="565" y="1036"/>
                  <a:pt x="636" y="1036"/>
                </a:cubicBezTo>
                <a:cubicBezTo>
                  <a:pt x="897" y="1036"/>
                  <a:pt x="1125" y="639"/>
                  <a:pt x="791" y="448"/>
                </a:cubicBezTo>
                <a:cubicBezTo>
                  <a:pt x="669" y="357"/>
                  <a:pt x="669" y="205"/>
                  <a:pt x="547" y="53"/>
                </a:cubicBezTo>
                <a:cubicBezTo>
                  <a:pt x="511" y="17"/>
                  <a:pt x="461" y="0"/>
                  <a:pt x="410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2"/>
          <p:cNvSpPr/>
          <p:nvPr/>
        </p:nvSpPr>
        <p:spPr>
          <a:xfrm>
            <a:off x="5766184" y="1622632"/>
            <a:ext cx="7426" cy="24032"/>
          </a:xfrm>
          <a:custGeom>
            <a:avLst/>
            <a:gdLst/>
            <a:ahLst/>
            <a:cxnLst/>
            <a:rect l="l" t="t" r="r" b="b"/>
            <a:pathLst>
              <a:path w="275" h="890" extrusionOk="0">
                <a:moveTo>
                  <a:pt x="138" y="0"/>
                </a:moveTo>
                <a:cubicBezTo>
                  <a:pt x="77" y="0"/>
                  <a:pt x="16" y="30"/>
                  <a:pt x="1" y="91"/>
                </a:cubicBezTo>
                <a:lnTo>
                  <a:pt x="62" y="821"/>
                </a:lnTo>
                <a:cubicBezTo>
                  <a:pt x="62" y="866"/>
                  <a:pt x="100" y="889"/>
                  <a:pt x="138" y="889"/>
                </a:cubicBezTo>
                <a:cubicBezTo>
                  <a:pt x="176" y="889"/>
                  <a:pt x="214" y="866"/>
                  <a:pt x="214" y="821"/>
                </a:cubicBezTo>
                <a:lnTo>
                  <a:pt x="274" y="91"/>
                </a:lnTo>
                <a:cubicBezTo>
                  <a:pt x="259" y="30"/>
                  <a:pt x="198" y="0"/>
                  <a:pt x="138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2"/>
          <p:cNvSpPr/>
          <p:nvPr/>
        </p:nvSpPr>
        <p:spPr>
          <a:xfrm>
            <a:off x="5863042" y="2624560"/>
            <a:ext cx="10693" cy="23006"/>
          </a:xfrm>
          <a:custGeom>
            <a:avLst/>
            <a:gdLst/>
            <a:ahLst/>
            <a:cxnLst/>
            <a:rect l="l" t="t" r="r" b="b"/>
            <a:pathLst>
              <a:path w="396" h="852" extrusionOk="0">
                <a:moveTo>
                  <a:pt x="198" y="0"/>
                </a:moveTo>
                <a:cubicBezTo>
                  <a:pt x="115" y="0"/>
                  <a:pt x="31" y="54"/>
                  <a:pt x="31" y="160"/>
                </a:cubicBezTo>
                <a:cubicBezTo>
                  <a:pt x="31" y="342"/>
                  <a:pt x="1" y="494"/>
                  <a:pt x="1" y="646"/>
                </a:cubicBezTo>
                <a:cubicBezTo>
                  <a:pt x="1" y="783"/>
                  <a:pt x="99" y="852"/>
                  <a:pt x="194" y="852"/>
                </a:cubicBezTo>
                <a:cubicBezTo>
                  <a:pt x="289" y="852"/>
                  <a:pt x="380" y="783"/>
                  <a:pt x="365" y="646"/>
                </a:cubicBezTo>
                <a:lnTo>
                  <a:pt x="396" y="646"/>
                </a:lnTo>
                <a:cubicBezTo>
                  <a:pt x="396" y="494"/>
                  <a:pt x="365" y="342"/>
                  <a:pt x="365" y="160"/>
                </a:cubicBezTo>
                <a:cubicBezTo>
                  <a:pt x="365" y="54"/>
                  <a:pt x="282" y="0"/>
                  <a:pt x="198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2"/>
          <p:cNvSpPr/>
          <p:nvPr/>
        </p:nvSpPr>
        <p:spPr>
          <a:xfrm>
            <a:off x="5861395" y="2635442"/>
            <a:ext cx="864" cy="1647"/>
          </a:xfrm>
          <a:custGeom>
            <a:avLst/>
            <a:gdLst/>
            <a:ahLst/>
            <a:cxnLst/>
            <a:rect l="l" t="t" r="r" b="b"/>
            <a:pathLst>
              <a:path w="32" h="61" extrusionOk="0">
                <a:moveTo>
                  <a:pt x="1" y="0"/>
                </a:moveTo>
                <a:cubicBezTo>
                  <a:pt x="1" y="0"/>
                  <a:pt x="1" y="61"/>
                  <a:pt x="1" y="61"/>
                </a:cubicBezTo>
                <a:cubicBezTo>
                  <a:pt x="31" y="61"/>
                  <a:pt x="31" y="0"/>
                  <a:pt x="1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"/>
          <p:cNvSpPr/>
          <p:nvPr/>
        </p:nvSpPr>
        <p:spPr>
          <a:xfrm>
            <a:off x="5534745" y="3101505"/>
            <a:ext cx="24275" cy="13393"/>
          </a:xfrm>
          <a:custGeom>
            <a:avLst/>
            <a:gdLst/>
            <a:ahLst/>
            <a:cxnLst/>
            <a:rect l="l" t="t" r="r" b="b"/>
            <a:pathLst>
              <a:path w="899" h="496" extrusionOk="0">
                <a:moveTo>
                  <a:pt x="650" y="1"/>
                </a:moveTo>
                <a:cubicBezTo>
                  <a:pt x="636" y="1"/>
                  <a:pt x="623" y="2"/>
                  <a:pt x="608" y="5"/>
                </a:cubicBezTo>
                <a:lnTo>
                  <a:pt x="152" y="96"/>
                </a:lnTo>
                <a:cubicBezTo>
                  <a:pt x="0" y="96"/>
                  <a:pt x="0" y="400"/>
                  <a:pt x="152" y="430"/>
                </a:cubicBezTo>
                <a:lnTo>
                  <a:pt x="608" y="491"/>
                </a:lnTo>
                <a:cubicBezTo>
                  <a:pt x="623" y="494"/>
                  <a:pt x="636" y="495"/>
                  <a:pt x="650" y="495"/>
                </a:cubicBezTo>
                <a:cubicBezTo>
                  <a:pt x="898" y="495"/>
                  <a:pt x="898" y="1"/>
                  <a:pt x="650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2"/>
          <p:cNvSpPr/>
          <p:nvPr/>
        </p:nvSpPr>
        <p:spPr>
          <a:xfrm>
            <a:off x="5817327" y="3426399"/>
            <a:ext cx="36723" cy="31134"/>
          </a:xfrm>
          <a:custGeom>
            <a:avLst/>
            <a:gdLst/>
            <a:ahLst/>
            <a:cxnLst/>
            <a:rect l="l" t="t" r="r" b="b"/>
            <a:pathLst>
              <a:path w="1360" h="1153" extrusionOk="0">
                <a:moveTo>
                  <a:pt x="453" y="0"/>
                </a:moveTo>
                <a:cubicBezTo>
                  <a:pt x="212" y="0"/>
                  <a:pt x="1" y="221"/>
                  <a:pt x="83" y="465"/>
                </a:cubicBezTo>
                <a:lnTo>
                  <a:pt x="174" y="769"/>
                </a:lnTo>
                <a:cubicBezTo>
                  <a:pt x="230" y="1013"/>
                  <a:pt x="436" y="1153"/>
                  <a:pt x="658" y="1153"/>
                </a:cubicBezTo>
                <a:cubicBezTo>
                  <a:pt x="795" y="1153"/>
                  <a:pt x="939" y="1099"/>
                  <a:pt x="1055" y="982"/>
                </a:cubicBezTo>
                <a:cubicBezTo>
                  <a:pt x="1359" y="709"/>
                  <a:pt x="1207" y="192"/>
                  <a:pt x="812" y="101"/>
                </a:cubicBezTo>
                <a:lnTo>
                  <a:pt x="538" y="10"/>
                </a:lnTo>
                <a:cubicBezTo>
                  <a:pt x="510" y="3"/>
                  <a:pt x="481" y="0"/>
                  <a:pt x="453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2"/>
          <p:cNvSpPr/>
          <p:nvPr/>
        </p:nvSpPr>
        <p:spPr>
          <a:xfrm>
            <a:off x="5400543" y="3103881"/>
            <a:ext cx="30405" cy="25868"/>
          </a:xfrm>
          <a:custGeom>
            <a:avLst/>
            <a:gdLst/>
            <a:ahLst/>
            <a:cxnLst/>
            <a:rect l="l" t="t" r="r" b="b"/>
            <a:pathLst>
              <a:path w="1126" h="958" extrusionOk="0">
                <a:moveTo>
                  <a:pt x="551" y="0"/>
                </a:moveTo>
                <a:cubicBezTo>
                  <a:pt x="358" y="0"/>
                  <a:pt x="168" y="114"/>
                  <a:pt x="107" y="342"/>
                </a:cubicBezTo>
                <a:lnTo>
                  <a:pt x="77" y="525"/>
                </a:lnTo>
                <a:cubicBezTo>
                  <a:pt x="1" y="814"/>
                  <a:pt x="282" y="958"/>
                  <a:pt x="563" y="958"/>
                </a:cubicBezTo>
                <a:cubicBezTo>
                  <a:pt x="844" y="958"/>
                  <a:pt x="1125" y="814"/>
                  <a:pt x="1049" y="525"/>
                </a:cubicBezTo>
                <a:cubicBezTo>
                  <a:pt x="1049" y="464"/>
                  <a:pt x="1049" y="403"/>
                  <a:pt x="1019" y="342"/>
                </a:cubicBezTo>
                <a:cubicBezTo>
                  <a:pt x="943" y="114"/>
                  <a:pt x="745" y="0"/>
                  <a:pt x="551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2"/>
          <p:cNvSpPr/>
          <p:nvPr/>
        </p:nvSpPr>
        <p:spPr>
          <a:xfrm>
            <a:off x="6006668" y="2920237"/>
            <a:ext cx="11530" cy="9046"/>
          </a:xfrm>
          <a:custGeom>
            <a:avLst/>
            <a:gdLst/>
            <a:ahLst/>
            <a:cxnLst/>
            <a:rect l="l" t="t" r="r" b="b"/>
            <a:pathLst>
              <a:path w="427" h="335" extrusionOk="0">
                <a:moveTo>
                  <a:pt x="214" y="0"/>
                </a:moveTo>
                <a:cubicBezTo>
                  <a:pt x="1" y="0"/>
                  <a:pt x="1" y="335"/>
                  <a:pt x="214" y="335"/>
                </a:cubicBezTo>
                <a:cubicBezTo>
                  <a:pt x="426" y="304"/>
                  <a:pt x="426" y="0"/>
                  <a:pt x="214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2"/>
          <p:cNvSpPr/>
          <p:nvPr/>
        </p:nvSpPr>
        <p:spPr>
          <a:xfrm>
            <a:off x="6365504" y="3322196"/>
            <a:ext cx="32808" cy="25004"/>
          </a:xfrm>
          <a:custGeom>
            <a:avLst/>
            <a:gdLst/>
            <a:ahLst/>
            <a:cxnLst/>
            <a:rect l="l" t="t" r="r" b="b"/>
            <a:pathLst>
              <a:path w="1215" h="926" extrusionOk="0">
                <a:moveTo>
                  <a:pt x="787" y="1"/>
                </a:moveTo>
                <a:cubicBezTo>
                  <a:pt x="738" y="1"/>
                  <a:pt x="685" y="13"/>
                  <a:pt x="633" y="39"/>
                </a:cubicBezTo>
                <a:lnTo>
                  <a:pt x="359" y="221"/>
                </a:lnTo>
                <a:cubicBezTo>
                  <a:pt x="0" y="413"/>
                  <a:pt x="396" y="926"/>
                  <a:pt x="699" y="926"/>
                </a:cubicBezTo>
                <a:cubicBezTo>
                  <a:pt x="780" y="926"/>
                  <a:pt x="855" y="889"/>
                  <a:pt x="907" y="799"/>
                </a:cubicBezTo>
                <a:lnTo>
                  <a:pt x="1089" y="525"/>
                </a:lnTo>
                <a:cubicBezTo>
                  <a:pt x="1215" y="273"/>
                  <a:pt x="1028" y="1"/>
                  <a:pt x="787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2"/>
          <p:cNvSpPr/>
          <p:nvPr/>
        </p:nvSpPr>
        <p:spPr>
          <a:xfrm>
            <a:off x="6153238" y="3637072"/>
            <a:ext cx="36075" cy="22898"/>
          </a:xfrm>
          <a:custGeom>
            <a:avLst/>
            <a:gdLst/>
            <a:ahLst/>
            <a:cxnLst/>
            <a:rect l="l" t="t" r="r" b="b"/>
            <a:pathLst>
              <a:path w="1336" h="848" extrusionOk="0">
                <a:moveTo>
                  <a:pt x="755" y="1"/>
                </a:moveTo>
                <a:cubicBezTo>
                  <a:pt x="698" y="1"/>
                  <a:pt x="642" y="24"/>
                  <a:pt x="591" y="80"/>
                </a:cubicBezTo>
                <a:lnTo>
                  <a:pt x="622" y="80"/>
                </a:lnTo>
                <a:lnTo>
                  <a:pt x="196" y="414"/>
                </a:lnTo>
                <a:cubicBezTo>
                  <a:pt x="1" y="554"/>
                  <a:pt x="164" y="847"/>
                  <a:pt x="380" y="847"/>
                </a:cubicBezTo>
                <a:cubicBezTo>
                  <a:pt x="400" y="847"/>
                  <a:pt x="419" y="845"/>
                  <a:pt x="439" y="840"/>
                </a:cubicBezTo>
                <a:lnTo>
                  <a:pt x="956" y="718"/>
                </a:lnTo>
                <a:cubicBezTo>
                  <a:pt x="1336" y="592"/>
                  <a:pt x="1040" y="1"/>
                  <a:pt x="755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2"/>
          <p:cNvSpPr/>
          <p:nvPr/>
        </p:nvSpPr>
        <p:spPr>
          <a:xfrm>
            <a:off x="5504692" y="3539782"/>
            <a:ext cx="47308" cy="57353"/>
          </a:xfrm>
          <a:custGeom>
            <a:avLst/>
            <a:gdLst/>
            <a:ahLst/>
            <a:cxnLst/>
            <a:rect l="l" t="t" r="r" b="b"/>
            <a:pathLst>
              <a:path w="1752" h="2124" extrusionOk="0">
                <a:moveTo>
                  <a:pt x="360" y="0"/>
                </a:moveTo>
                <a:cubicBezTo>
                  <a:pt x="167" y="0"/>
                  <a:pt x="1" y="181"/>
                  <a:pt x="49" y="400"/>
                </a:cubicBezTo>
                <a:cubicBezTo>
                  <a:pt x="80" y="643"/>
                  <a:pt x="141" y="887"/>
                  <a:pt x="232" y="1160"/>
                </a:cubicBezTo>
                <a:cubicBezTo>
                  <a:pt x="293" y="1221"/>
                  <a:pt x="323" y="1282"/>
                  <a:pt x="353" y="1373"/>
                </a:cubicBezTo>
                <a:cubicBezTo>
                  <a:pt x="353" y="1434"/>
                  <a:pt x="384" y="1495"/>
                  <a:pt x="384" y="1555"/>
                </a:cubicBezTo>
                <a:lnTo>
                  <a:pt x="475" y="1707"/>
                </a:lnTo>
                <a:cubicBezTo>
                  <a:pt x="537" y="1811"/>
                  <a:pt x="571" y="1858"/>
                  <a:pt x="567" y="1858"/>
                </a:cubicBezTo>
                <a:cubicBezTo>
                  <a:pt x="565" y="1858"/>
                  <a:pt x="555" y="1848"/>
                  <a:pt x="536" y="1829"/>
                </a:cubicBezTo>
                <a:lnTo>
                  <a:pt x="536" y="1829"/>
                </a:lnTo>
                <a:cubicBezTo>
                  <a:pt x="656" y="2029"/>
                  <a:pt x="857" y="2123"/>
                  <a:pt x="1058" y="2123"/>
                </a:cubicBezTo>
                <a:cubicBezTo>
                  <a:pt x="1317" y="2123"/>
                  <a:pt x="1575" y="1967"/>
                  <a:pt x="1660" y="1677"/>
                </a:cubicBezTo>
                <a:cubicBezTo>
                  <a:pt x="1752" y="1251"/>
                  <a:pt x="1600" y="826"/>
                  <a:pt x="1296" y="522"/>
                </a:cubicBezTo>
                <a:cubicBezTo>
                  <a:pt x="1083" y="309"/>
                  <a:pt x="809" y="127"/>
                  <a:pt x="505" y="36"/>
                </a:cubicBezTo>
                <a:cubicBezTo>
                  <a:pt x="457" y="11"/>
                  <a:pt x="408" y="0"/>
                  <a:pt x="360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2"/>
          <p:cNvSpPr/>
          <p:nvPr/>
        </p:nvSpPr>
        <p:spPr>
          <a:xfrm>
            <a:off x="5231885" y="3567919"/>
            <a:ext cx="47146" cy="35211"/>
          </a:xfrm>
          <a:custGeom>
            <a:avLst/>
            <a:gdLst/>
            <a:ahLst/>
            <a:cxnLst/>
            <a:rect l="l" t="t" r="r" b="b"/>
            <a:pathLst>
              <a:path w="1746" h="1304" extrusionOk="0">
                <a:moveTo>
                  <a:pt x="370" y="1"/>
                </a:moveTo>
                <a:cubicBezTo>
                  <a:pt x="310" y="1"/>
                  <a:pt x="247" y="9"/>
                  <a:pt x="183" y="27"/>
                </a:cubicBezTo>
                <a:cubicBezTo>
                  <a:pt x="0" y="88"/>
                  <a:pt x="0" y="361"/>
                  <a:pt x="183" y="422"/>
                </a:cubicBezTo>
                <a:cubicBezTo>
                  <a:pt x="578" y="574"/>
                  <a:pt x="730" y="908"/>
                  <a:pt x="973" y="1182"/>
                </a:cubicBezTo>
                <a:cubicBezTo>
                  <a:pt x="1037" y="1268"/>
                  <a:pt x="1118" y="1303"/>
                  <a:pt x="1200" y="1303"/>
                </a:cubicBezTo>
                <a:cubicBezTo>
                  <a:pt x="1468" y="1303"/>
                  <a:pt x="1745" y="928"/>
                  <a:pt x="1490" y="696"/>
                </a:cubicBezTo>
                <a:lnTo>
                  <a:pt x="1490" y="696"/>
                </a:lnTo>
                <a:lnTo>
                  <a:pt x="1490" y="726"/>
                </a:lnTo>
                <a:cubicBezTo>
                  <a:pt x="1168" y="458"/>
                  <a:pt x="823" y="1"/>
                  <a:pt x="370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2"/>
          <p:cNvSpPr/>
          <p:nvPr/>
        </p:nvSpPr>
        <p:spPr>
          <a:xfrm>
            <a:off x="5041464" y="3088895"/>
            <a:ext cx="26300" cy="23438"/>
          </a:xfrm>
          <a:custGeom>
            <a:avLst/>
            <a:gdLst/>
            <a:ahLst/>
            <a:cxnLst/>
            <a:rect l="l" t="t" r="r" b="b"/>
            <a:pathLst>
              <a:path w="974" h="868" extrusionOk="0">
                <a:moveTo>
                  <a:pt x="487" y="1"/>
                </a:moveTo>
                <a:cubicBezTo>
                  <a:pt x="380" y="1"/>
                  <a:pt x="274" y="46"/>
                  <a:pt x="213" y="138"/>
                </a:cubicBezTo>
                <a:cubicBezTo>
                  <a:pt x="213" y="198"/>
                  <a:pt x="183" y="229"/>
                  <a:pt x="152" y="290"/>
                </a:cubicBezTo>
                <a:cubicBezTo>
                  <a:pt x="0" y="533"/>
                  <a:pt x="183" y="867"/>
                  <a:pt x="487" y="867"/>
                </a:cubicBezTo>
                <a:cubicBezTo>
                  <a:pt x="791" y="867"/>
                  <a:pt x="973" y="533"/>
                  <a:pt x="821" y="290"/>
                </a:cubicBezTo>
                <a:lnTo>
                  <a:pt x="760" y="138"/>
                </a:lnTo>
                <a:cubicBezTo>
                  <a:pt x="700" y="46"/>
                  <a:pt x="593" y="1"/>
                  <a:pt x="487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2"/>
          <p:cNvSpPr/>
          <p:nvPr/>
        </p:nvSpPr>
        <p:spPr>
          <a:xfrm>
            <a:off x="5497347" y="3179785"/>
            <a:ext cx="25922" cy="24842"/>
          </a:xfrm>
          <a:custGeom>
            <a:avLst/>
            <a:gdLst/>
            <a:ahLst/>
            <a:cxnLst/>
            <a:rect l="l" t="t" r="r" b="b"/>
            <a:pathLst>
              <a:path w="960" h="920" extrusionOk="0">
                <a:moveTo>
                  <a:pt x="609" y="0"/>
                </a:moveTo>
                <a:cubicBezTo>
                  <a:pt x="545" y="0"/>
                  <a:pt x="480" y="23"/>
                  <a:pt x="425" y="73"/>
                </a:cubicBezTo>
                <a:lnTo>
                  <a:pt x="425" y="73"/>
                </a:lnTo>
                <a:cubicBezTo>
                  <a:pt x="421" y="72"/>
                  <a:pt x="416" y="72"/>
                  <a:pt x="411" y="72"/>
                </a:cubicBezTo>
                <a:cubicBezTo>
                  <a:pt x="0" y="72"/>
                  <a:pt x="181" y="919"/>
                  <a:pt x="513" y="919"/>
                </a:cubicBezTo>
                <a:cubicBezTo>
                  <a:pt x="568" y="919"/>
                  <a:pt x="626" y="897"/>
                  <a:pt x="686" y="845"/>
                </a:cubicBezTo>
                <a:lnTo>
                  <a:pt x="686" y="814"/>
                </a:lnTo>
                <a:lnTo>
                  <a:pt x="808" y="723"/>
                </a:lnTo>
                <a:cubicBezTo>
                  <a:pt x="899" y="632"/>
                  <a:pt x="960" y="480"/>
                  <a:pt x="899" y="358"/>
                </a:cubicBezTo>
                <a:cubicBezTo>
                  <a:pt x="899" y="328"/>
                  <a:pt x="899" y="267"/>
                  <a:pt x="869" y="206"/>
                </a:cubicBezTo>
                <a:cubicBezTo>
                  <a:pt x="831" y="74"/>
                  <a:pt x="722" y="0"/>
                  <a:pt x="609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2"/>
          <p:cNvSpPr/>
          <p:nvPr/>
        </p:nvSpPr>
        <p:spPr>
          <a:xfrm>
            <a:off x="5844167" y="2885566"/>
            <a:ext cx="23411" cy="76147"/>
          </a:xfrm>
          <a:custGeom>
            <a:avLst/>
            <a:gdLst/>
            <a:ahLst/>
            <a:cxnLst/>
            <a:rect l="l" t="t" r="r" b="b"/>
            <a:pathLst>
              <a:path w="867" h="2820" extrusionOk="0">
                <a:moveTo>
                  <a:pt x="426" y="0"/>
                </a:moveTo>
                <a:cubicBezTo>
                  <a:pt x="335" y="0"/>
                  <a:pt x="244" y="53"/>
                  <a:pt x="213" y="160"/>
                </a:cubicBezTo>
                <a:cubicBezTo>
                  <a:pt x="61" y="920"/>
                  <a:pt x="0" y="1649"/>
                  <a:pt x="31" y="2409"/>
                </a:cubicBezTo>
                <a:cubicBezTo>
                  <a:pt x="16" y="2683"/>
                  <a:pt x="228" y="2819"/>
                  <a:pt x="441" y="2819"/>
                </a:cubicBezTo>
                <a:cubicBezTo>
                  <a:pt x="654" y="2819"/>
                  <a:pt x="867" y="2683"/>
                  <a:pt x="852" y="2409"/>
                </a:cubicBezTo>
                <a:cubicBezTo>
                  <a:pt x="852" y="1649"/>
                  <a:pt x="791" y="920"/>
                  <a:pt x="639" y="160"/>
                </a:cubicBezTo>
                <a:cubicBezTo>
                  <a:pt x="608" y="53"/>
                  <a:pt x="517" y="0"/>
                  <a:pt x="426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2"/>
          <p:cNvSpPr/>
          <p:nvPr/>
        </p:nvSpPr>
        <p:spPr>
          <a:xfrm>
            <a:off x="5819946" y="2753416"/>
            <a:ext cx="18092" cy="19928"/>
          </a:xfrm>
          <a:custGeom>
            <a:avLst/>
            <a:gdLst/>
            <a:ahLst/>
            <a:cxnLst/>
            <a:rect l="l" t="t" r="r" b="b"/>
            <a:pathLst>
              <a:path w="670" h="738" extrusionOk="0">
                <a:moveTo>
                  <a:pt x="335" y="1"/>
                </a:moveTo>
                <a:cubicBezTo>
                  <a:pt x="168" y="1"/>
                  <a:pt x="1" y="115"/>
                  <a:pt x="46" y="343"/>
                </a:cubicBezTo>
                <a:lnTo>
                  <a:pt x="107" y="555"/>
                </a:lnTo>
                <a:cubicBezTo>
                  <a:pt x="138" y="677"/>
                  <a:pt x="229" y="738"/>
                  <a:pt x="324" y="738"/>
                </a:cubicBezTo>
                <a:cubicBezTo>
                  <a:pt x="419" y="738"/>
                  <a:pt x="517" y="677"/>
                  <a:pt x="563" y="555"/>
                </a:cubicBezTo>
                <a:lnTo>
                  <a:pt x="624" y="343"/>
                </a:lnTo>
                <a:cubicBezTo>
                  <a:pt x="669" y="115"/>
                  <a:pt x="502" y="1"/>
                  <a:pt x="335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2"/>
          <p:cNvSpPr/>
          <p:nvPr/>
        </p:nvSpPr>
        <p:spPr>
          <a:xfrm>
            <a:off x="5904086" y="3199146"/>
            <a:ext cx="26975" cy="30540"/>
          </a:xfrm>
          <a:custGeom>
            <a:avLst/>
            <a:gdLst/>
            <a:ahLst/>
            <a:cxnLst/>
            <a:rect l="l" t="t" r="r" b="b"/>
            <a:pathLst>
              <a:path w="999" h="1131" extrusionOk="0">
                <a:moveTo>
                  <a:pt x="620" y="0"/>
                </a:moveTo>
                <a:cubicBezTo>
                  <a:pt x="577" y="0"/>
                  <a:pt x="532" y="11"/>
                  <a:pt x="487" y="36"/>
                </a:cubicBezTo>
                <a:cubicBezTo>
                  <a:pt x="243" y="188"/>
                  <a:pt x="92" y="401"/>
                  <a:pt x="31" y="675"/>
                </a:cubicBezTo>
                <a:cubicBezTo>
                  <a:pt x="0" y="887"/>
                  <a:pt x="122" y="1070"/>
                  <a:pt x="335" y="1131"/>
                </a:cubicBezTo>
                <a:cubicBezTo>
                  <a:pt x="517" y="1131"/>
                  <a:pt x="760" y="979"/>
                  <a:pt x="730" y="766"/>
                </a:cubicBezTo>
                <a:cubicBezTo>
                  <a:pt x="699" y="675"/>
                  <a:pt x="730" y="553"/>
                  <a:pt x="821" y="462"/>
                </a:cubicBezTo>
                <a:cubicBezTo>
                  <a:pt x="999" y="284"/>
                  <a:pt x="837" y="0"/>
                  <a:pt x="620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2"/>
          <p:cNvSpPr/>
          <p:nvPr/>
        </p:nvSpPr>
        <p:spPr>
          <a:xfrm>
            <a:off x="6154426" y="3103098"/>
            <a:ext cx="27921" cy="24140"/>
          </a:xfrm>
          <a:custGeom>
            <a:avLst/>
            <a:gdLst/>
            <a:ahLst/>
            <a:cxnLst/>
            <a:rect l="l" t="t" r="r" b="b"/>
            <a:pathLst>
              <a:path w="1034" h="894" extrusionOk="0">
                <a:moveTo>
                  <a:pt x="600" y="0"/>
                </a:moveTo>
                <a:cubicBezTo>
                  <a:pt x="522" y="0"/>
                  <a:pt x="442" y="21"/>
                  <a:pt x="365" y="67"/>
                </a:cubicBezTo>
                <a:lnTo>
                  <a:pt x="182" y="189"/>
                </a:lnTo>
                <a:cubicBezTo>
                  <a:pt x="0" y="280"/>
                  <a:pt x="0" y="584"/>
                  <a:pt x="182" y="706"/>
                </a:cubicBezTo>
                <a:lnTo>
                  <a:pt x="365" y="827"/>
                </a:lnTo>
                <a:cubicBezTo>
                  <a:pt x="441" y="873"/>
                  <a:pt x="521" y="894"/>
                  <a:pt x="597" y="894"/>
                </a:cubicBezTo>
                <a:cubicBezTo>
                  <a:pt x="828" y="894"/>
                  <a:pt x="1033" y="706"/>
                  <a:pt x="1033" y="432"/>
                </a:cubicBezTo>
                <a:cubicBezTo>
                  <a:pt x="1033" y="182"/>
                  <a:pt x="830" y="0"/>
                  <a:pt x="600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2"/>
          <p:cNvSpPr/>
          <p:nvPr/>
        </p:nvSpPr>
        <p:spPr>
          <a:xfrm>
            <a:off x="6051006" y="2873631"/>
            <a:ext cx="25220" cy="32187"/>
          </a:xfrm>
          <a:custGeom>
            <a:avLst/>
            <a:gdLst/>
            <a:ahLst/>
            <a:cxnLst/>
            <a:rect l="l" t="t" r="r" b="b"/>
            <a:pathLst>
              <a:path w="934" h="1192" extrusionOk="0">
                <a:moveTo>
                  <a:pt x="292" y="1"/>
                </a:moveTo>
                <a:cubicBezTo>
                  <a:pt x="207" y="1"/>
                  <a:pt x="120" y="47"/>
                  <a:pt x="91" y="146"/>
                </a:cubicBezTo>
                <a:cubicBezTo>
                  <a:pt x="0" y="480"/>
                  <a:pt x="91" y="845"/>
                  <a:pt x="334" y="1119"/>
                </a:cubicBezTo>
                <a:cubicBezTo>
                  <a:pt x="392" y="1170"/>
                  <a:pt x="455" y="1191"/>
                  <a:pt x="515" y="1191"/>
                </a:cubicBezTo>
                <a:cubicBezTo>
                  <a:pt x="742" y="1191"/>
                  <a:pt x="933" y="885"/>
                  <a:pt x="669" y="693"/>
                </a:cubicBezTo>
                <a:cubicBezTo>
                  <a:pt x="517" y="571"/>
                  <a:pt x="456" y="359"/>
                  <a:pt x="486" y="176"/>
                </a:cubicBezTo>
                <a:cubicBezTo>
                  <a:pt x="486" y="62"/>
                  <a:pt x="391" y="1"/>
                  <a:pt x="292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2"/>
          <p:cNvSpPr/>
          <p:nvPr/>
        </p:nvSpPr>
        <p:spPr>
          <a:xfrm>
            <a:off x="6127531" y="2889832"/>
            <a:ext cx="31836" cy="16580"/>
          </a:xfrm>
          <a:custGeom>
            <a:avLst/>
            <a:gdLst/>
            <a:ahLst/>
            <a:cxnLst/>
            <a:rect l="l" t="t" r="r" b="b"/>
            <a:pathLst>
              <a:path w="1179" h="614" extrusionOk="0">
                <a:moveTo>
                  <a:pt x="335" y="1"/>
                </a:moveTo>
                <a:cubicBezTo>
                  <a:pt x="8" y="1"/>
                  <a:pt x="1" y="613"/>
                  <a:pt x="314" y="613"/>
                </a:cubicBezTo>
                <a:cubicBezTo>
                  <a:pt x="328" y="613"/>
                  <a:pt x="342" y="612"/>
                  <a:pt x="358" y="610"/>
                </a:cubicBezTo>
                <a:lnTo>
                  <a:pt x="844" y="579"/>
                </a:lnTo>
                <a:cubicBezTo>
                  <a:pt x="1178" y="579"/>
                  <a:pt x="1178" y="63"/>
                  <a:pt x="844" y="63"/>
                </a:cubicBezTo>
                <a:lnTo>
                  <a:pt x="358" y="2"/>
                </a:lnTo>
                <a:cubicBezTo>
                  <a:pt x="350" y="1"/>
                  <a:pt x="342" y="1"/>
                  <a:pt x="335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2"/>
          <p:cNvSpPr/>
          <p:nvPr/>
        </p:nvSpPr>
        <p:spPr>
          <a:xfrm>
            <a:off x="6327188" y="2979319"/>
            <a:ext cx="27111" cy="19118"/>
          </a:xfrm>
          <a:custGeom>
            <a:avLst/>
            <a:gdLst/>
            <a:ahLst/>
            <a:cxnLst/>
            <a:rect l="l" t="t" r="r" b="b"/>
            <a:pathLst>
              <a:path w="1004" h="708" extrusionOk="0">
                <a:moveTo>
                  <a:pt x="502" y="1"/>
                </a:moveTo>
                <a:cubicBezTo>
                  <a:pt x="251" y="1"/>
                  <a:pt x="0" y="123"/>
                  <a:pt x="137" y="366"/>
                </a:cubicBezTo>
                <a:cubicBezTo>
                  <a:pt x="167" y="426"/>
                  <a:pt x="198" y="487"/>
                  <a:pt x="259" y="548"/>
                </a:cubicBezTo>
                <a:cubicBezTo>
                  <a:pt x="304" y="654"/>
                  <a:pt x="403" y="708"/>
                  <a:pt x="506" y="708"/>
                </a:cubicBezTo>
                <a:cubicBezTo>
                  <a:pt x="608" y="708"/>
                  <a:pt x="715" y="654"/>
                  <a:pt x="775" y="548"/>
                </a:cubicBezTo>
                <a:cubicBezTo>
                  <a:pt x="806" y="487"/>
                  <a:pt x="836" y="426"/>
                  <a:pt x="867" y="366"/>
                </a:cubicBezTo>
                <a:cubicBezTo>
                  <a:pt x="1003" y="123"/>
                  <a:pt x="753" y="1"/>
                  <a:pt x="502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2"/>
          <p:cNvSpPr/>
          <p:nvPr/>
        </p:nvSpPr>
        <p:spPr>
          <a:xfrm>
            <a:off x="6435117" y="3176302"/>
            <a:ext cx="15607" cy="8236"/>
          </a:xfrm>
          <a:custGeom>
            <a:avLst/>
            <a:gdLst/>
            <a:ahLst/>
            <a:cxnLst/>
            <a:rect l="l" t="t" r="r" b="b"/>
            <a:pathLst>
              <a:path w="578" h="305" extrusionOk="0">
                <a:moveTo>
                  <a:pt x="395" y="1"/>
                </a:moveTo>
                <a:lnTo>
                  <a:pt x="152" y="31"/>
                </a:lnTo>
                <a:cubicBezTo>
                  <a:pt x="0" y="62"/>
                  <a:pt x="0" y="244"/>
                  <a:pt x="152" y="274"/>
                </a:cubicBezTo>
                <a:lnTo>
                  <a:pt x="395" y="305"/>
                </a:lnTo>
                <a:cubicBezTo>
                  <a:pt x="578" y="305"/>
                  <a:pt x="578" y="1"/>
                  <a:pt x="395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2"/>
          <p:cNvSpPr/>
          <p:nvPr/>
        </p:nvSpPr>
        <p:spPr>
          <a:xfrm>
            <a:off x="4910556" y="2972217"/>
            <a:ext cx="18821" cy="23357"/>
          </a:xfrm>
          <a:custGeom>
            <a:avLst/>
            <a:gdLst/>
            <a:ahLst/>
            <a:cxnLst/>
            <a:rect l="l" t="t" r="r" b="b"/>
            <a:pathLst>
              <a:path w="697" h="865" extrusionOk="0">
                <a:moveTo>
                  <a:pt x="479" y="1"/>
                </a:moveTo>
                <a:cubicBezTo>
                  <a:pt x="457" y="1"/>
                  <a:pt x="434" y="7"/>
                  <a:pt x="411" y="21"/>
                </a:cubicBezTo>
                <a:cubicBezTo>
                  <a:pt x="198" y="173"/>
                  <a:pt x="46" y="386"/>
                  <a:pt x="16" y="659"/>
                </a:cubicBezTo>
                <a:cubicBezTo>
                  <a:pt x="0" y="796"/>
                  <a:pt x="114" y="864"/>
                  <a:pt x="228" y="864"/>
                </a:cubicBezTo>
                <a:cubicBezTo>
                  <a:pt x="342" y="864"/>
                  <a:pt x="456" y="796"/>
                  <a:pt x="441" y="659"/>
                </a:cubicBezTo>
                <a:lnTo>
                  <a:pt x="471" y="659"/>
                </a:lnTo>
                <a:cubicBezTo>
                  <a:pt x="441" y="507"/>
                  <a:pt x="502" y="386"/>
                  <a:pt x="593" y="294"/>
                </a:cubicBezTo>
                <a:cubicBezTo>
                  <a:pt x="696" y="191"/>
                  <a:pt x="603" y="1"/>
                  <a:pt x="479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2"/>
          <p:cNvSpPr/>
          <p:nvPr/>
        </p:nvSpPr>
        <p:spPr>
          <a:xfrm>
            <a:off x="5135108" y="2728411"/>
            <a:ext cx="24977" cy="19469"/>
          </a:xfrm>
          <a:custGeom>
            <a:avLst/>
            <a:gdLst/>
            <a:ahLst/>
            <a:cxnLst/>
            <a:rect l="l" t="t" r="r" b="b"/>
            <a:pathLst>
              <a:path w="925" h="721" extrusionOk="0">
                <a:moveTo>
                  <a:pt x="646" y="0"/>
                </a:moveTo>
                <a:cubicBezTo>
                  <a:pt x="614" y="0"/>
                  <a:pt x="580" y="7"/>
                  <a:pt x="545" y="22"/>
                </a:cubicBezTo>
                <a:lnTo>
                  <a:pt x="241" y="174"/>
                </a:lnTo>
                <a:cubicBezTo>
                  <a:pt x="0" y="343"/>
                  <a:pt x="292" y="720"/>
                  <a:pt x="530" y="720"/>
                </a:cubicBezTo>
                <a:cubicBezTo>
                  <a:pt x="593" y="720"/>
                  <a:pt x="652" y="694"/>
                  <a:pt x="697" y="630"/>
                </a:cubicBezTo>
                <a:lnTo>
                  <a:pt x="849" y="326"/>
                </a:lnTo>
                <a:cubicBezTo>
                  <a:pt x="925" y="174"/>
                  <a:pt x="810" y="0"/>
                  <a:pt x="646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2"/>
          <p:cNvSpPr/>
          <p:nvPr/>
        </p:nvSpPr>
        <p:spPr>
          <a:xfrm>
            <a:off x="5259779" y="2788924"/>
            <a:ext cx="36156" cy="9046"/>
          </a:xfrm>
          <a:custGeom>
            <a:avLst/>
            <a:gdLst/>
            <a:ahLst/>
            <a:cxnLst/>
            <a:rect l="l" t="t" r="r" b="b"/>
            <a:pathLst>
              <a:path w="1339" h="335" extrusionOk="0">
                <a:moveTo>
                  <a:pt x="1156" y="0"/>
                </a:moveTo>
                <a:lnTo>
                  <a:pt x="183" y="31"/>
                </a:lnTo>
                <a:cubicBezTo>
                  <a:pt x="1" y="31"/>
                  <a:pt x="1" y="274"/>
                  <a:pt x="183" y="304"/>
                </a:cubicBezTo>
                <a:lnTo>
                  <a:pt x="1156" y="335"/>
                </a:lnTo>
                <a:cubicBezTo>
                  <a:pt x="1338" y="304"/>
                  <a:pt x="1338" y="31"/>
                  <a:pt x="1156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2"/>
          <p:cNvSpPr/>
          <p:nvPr/>
        </p:nvSpPr>
        <p:spPr>
          <a:xfrm>
            <a:off x="4839944" y="3371449"/>
            <a:ext cx="23060" cy="26111"/>
          </a:xfrm>
          <a:custGeom>
            <a:avLst/>
            <a:gdLst/>
            <a:ahLst/>
            <a:cxnLst/>
            <a:rect l="l" t="t" r="r" b="b"/>
            <a:pathLst>
              <a:path w="854" h="967" extrusionOk="0">
                <a:moveTo>
                  <a:pt x="427" y="0"/>
                </a:moveTo>
                <a:cubicBezTo>
                  <a:pt x="343" y="0"/>
                  <a:pt x="260" y="54"/>
                  <a:pt x="229" y="160"/>
                </a:cubicBezTo>
                <a:cubicBezTo>
                  <a:pt x="210" y="199"/>
                  <a:pt x="194" y="237"/>
                  <a:pt x="178" y="276"/>
                </a:cubicBezTo>
                <a:lnTo>
                  <a:pt x="178" y="276"/>
                </a:lnTo>
                <a:cubicBezTo>
                  <a:pt x="67" y="334"/>
                  <a:pt x="0" y="437"/>
                  <a:pt x="47" y="586"/>
                </a:cubicBezTo>
                <a:lnTo>
                  <a:pt x="77" y="707"/>
                </a:lnTo>
                <a:cubicBezTo>
                  <a:pt x="127" y="857"/>
                  <a:pt x="260" y="966"/>
                  <a:pt x="424" y="966"/>
                </a:cubicBezTo>
                <a:cubicBezTo>
                  <a:pt x="459" y="966"/>
                  <a:pt x="496" y="961"/>
                  <a:pt x="533" y="950"/>
                </a:cubicBezTo>
                <a:cubicBezTo>
                  <a:pt x="628" y="934"/>
                  <a:pt x="698" y="869"/>
                  <a:pt x="739" y="785"/>
                </a:cubicBezTo>
                <a:lnTo>
                  <a:pt x="739" y="785"/>
                </a:lnTo>
                <a:cubicBezTo>
                  <a:pt x="754" y="762"/>
                  <a:pt x="766" y="736"/>
                  <a:pt x="776" y="707"/>
                </a:cubicBezTo>
                <a:lnTo>
                  <a:pt x="807" y="586"/>
                </a:lnTo>
                <a:cubicBezTo>
                  <a:pt x="853" y="437"/>
                  <a:pt x="786" y="334"/>
                  <a:pt x="675" y="276"/>
                </a:cubicBezTo>
                <a:lnTo>
                  <a:pt x="675" y="276"/>
                </a:lnTo>
                <a:cubicBezTo>
                  <a:pt x="660" y="237"/>
                  <a:pt x="644" y="199"/>
                  <a:pt x="624" y="160"/>
                </a:cubicBezTo>
                <a:cubicBezTo>
                  <a:pt x="594" y="54"/>
                  <a:pt x="510" y="0"/>
                  <a:pt x="427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2"/>
          <p:cNvSpPr/>
          <p:nvPr/>
        </p:nvSpPr>
        <p:spPr>
          <a:xfrm>
            <a:off x="4991806" y="3495579"/>
            <a:ext cx="20549" cy="42097"/>
          </a:xfrm>
          <a:custGeom>
            <a:avLst/>
            <a:gdLst/>
            <a:ahLst/>
            <a:cxnLst/>
            <a:rect l="l" t="t" r="r" b="b"/>
            <a:pathLst>
              <a:path w="761" h="1559" extrusionOk="0">
                <a:moveTo>
                  <a:pt x="380" y="1"/>
                </a:moveTo>
                <a:cubicBezTo>
                  <a:pt x="282" y="1"/>
                  <a:pt x="183" y="62"/>
                  <a:pt x="137" y="183"/>
                </a:cubicBezTo>
                <a:cubicBezTo>
                  <a:pt x="76" y="517"/>
                  <a:pt x="46" y="852"/>
                  <a:pt x="16" y="1217"/>
                </a:cubicBezTo>
                <a:cubicBezTo>
                  <a:pt x="0" y="1445"/>
                  <a:pt x="190" y="1559"/>
                  <a:pt x="380" y="1559"/>
                </a:cubicBezTo>
                <a:cubicBezTo>
                  <a:pt x="570" y="1559"/>
                  <a:pt x="760" y="1445"/>
                  <a:pt x="745" y="1217"/>
                </a:cubicBezTo>
                <a:cubicBezTo>
                  <a:pt x="715" y="852"/>
                  <a:pt x="684" y="517"/>
                  <a:pt x="624" y="183"/>
                </a:cubicBezTo>
                <a:cubicBezTo>
                  <a:pt x="578" y="62"/>
                  <a:pt x="479" y="1"/>
                  <a:pt x="380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2"/>
          <p:cNvSpPr/>
          <p:nvPr/>
        </p:nvSpPr>
        <p:spPr>
          <a:xfrm>
            <a:off x="5339463" y="3284555"/>
            <a:ext cx="50792" cy="36831"/>
          </a:xfrm>
          <a:custGeom>
            <a:avLst/>
            <a:gdLst/>
            <a:ahLst/>
            <a:cxnLst/>
            <a:rect l="l" t="t" r="r" b="b"/>
            <a:pathLst>
              <a:path w="1881" h="1364" extrusionOk="0">
                <a:moveTo>
                  <a:pt x="399" y="0"/>
                </a:moveTo>
                <a:cubicBezTo>
                  <a:pt x="189" y="0"/>
                  <a:pt x="1" y="306"/>
                  <a:pt x="180" y="460"/>
                </a:cubicBezTo>
                <a:cubicBezTo>
                  <a:pt x="484" y="734"/>
                  <a:pt x="819" y="977"/>
                  <a:pt x="1092" y="1250"/>
                </a:cubicBezTo>
                <a:cubicBezTo>
                  <a:pt x="1172" y="1330"/>
                  <a:pt x="1259" y="1363"/>
                  <a:pt x="1342" y="1363"/>
                </a:cubicBezTo>
                <a:cubicBezTo>
                  <a:pt x="1638" y="1363"/>
                  <a:pt x="1881" y="941"/>
                  <a:pt x="1548" y="703"/>
                </a:cubicBezTo>
                <a:cubicBezTo>
                  <a:pt x="1214" y="460"/>
                  <a:pt x="849" y="278"/>
                  <a:pt x="515" y="34"/>
                </a:cubicBezTo>
                <a:cubicBezTo>
                  <a:pt x="477" y="11"/>
                  <a:pt x="438" y="0"/>
                  <a:pt x="399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2"/>
          <p:cNvSpPr/>
          <p:nvPr/>
        </p:nvSpPr>
        <p:spPr>
          <a:xfrm>
            <a:off x="5363469" y="2836394"/>
            <a:ext cx="20279" cy="18551"/>
          </a:xfrm>
          <a:custGeom>
            <a:avLst/>
            <a:gdLst/>
            <a:ahLst/>
            <a:cxnLst/>
            <a:rect l="l" t="t" r="r" b="b"/>
            <a:pathLst>
              <a:path w="751" h="687" extrusionOk="0">
                <a:moveTo>
                  <a:pt x="294" y="1"/>
                </a:moveTo>
                <a:cubicBezTo>
                  <a:pt x="5" y="1"/>
                  <a:pt x="1" y="687"/>
                  <a:pt x="282" y="687"/>
                </a:cubicBezTo>
                <a:cubicBezTo>
                  <a:pt x="322" y="687"/>
                  <a:pt x="366" y="673"/>
                  <a:pt x="416" y="643"/>
                </a:cubicBezTo>
                <a:lnTo>
                  <a:pt x="598" y="552"/>
                </a:lnTo>
                <a:cubicBezTo>
                  <a:pt x="750" y="461"/>
                  <a:pt x="750" y="218"/>
                  <a:pt x="598" y="127"/>
                </a:cubicBezTo>
                <a:lnTo>
                  <a:pt x="416" y="36"/>
                </a:lnTo>
                <a:cubicBezTo>
                  <a:pt x="371" y="11"/>
                  <a:pt x="330" y="1"/>
                  <a:pt x="294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2"/>
          <p:cNvSpPr/>
          <p:nvPr/>
        </p:nvSpPr>
        <p:spPr>
          <a:xfrm>
            <a:off x="5519138" y="2852893"/>
            <a:ext cx="67317" cy="41746"/>
          </a:xfrm>
          <a:custGeom>
            <a:avLst/>
            <a:gdLst/>
            <a:ahLst/>
            <a:cxnLst/>
            <a:rect l="l" t="t" r="r" b="b"/>
            <a:pathLst>
              <a:path w="2493" h="1546" extrusionOk="0">
                <a:moveTo>
                  <a:pt x="353" y="1"/>
                </a:moveTo>
                <a:cubicBezTo>
                  <a:pt x="337" y="1"/>
                  <a:pt x="321" y="1"/>
                  <a:pt x="305" y="2"/>
                </a:cubicBezTo>
                <a:cubicBezTo>
                  <a:pt x="31" y="2"/>
                  <a:pt x="1" y="367"/>
                  <a:pt x="244" y="428"/>
                </a:cubicBezTo>
                <a:cubicBezTo>
                  <a:pt x="852" y="671"/>
                  <a:pt x="1277" y="1127"/>
                  <a:pt x="1824" y="1491"/>
                </a:cubicBezTo>
                <a:cubicBezTo>
                  <a:pt x="1886" y="1529"/>
                  <a:pt x="1947" y="1546"/>
                  <a:pt x="2003" y="1546"/>
                </a:cubicBezTo>
                <a:cubicBezTo>
                  <a:pt x="2306" y="1546"/>
                  <a:pt x="2492" y="1068"/>
                  <a:pt x="2159" y="914"/>
                </a:cubicBezTo>
                <a:cubicBezTo>
                  <a:pt x="1595" y="617"/>
                  <a:pt x="1031" y="1"/>
                  <a:pt x="353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2"/>
          <p:cNvSpPr/>
          <p:nvPr/>
        </p:nvSpPr>
        <p:spPr>
          <a:xfrm>
            <a:off x="4943796" y="2431276"/>
            <a:ext cx="24653" cy="52547"/>
          </a:xfrm>
          <a:custGeom>
            <a:avLst/>
            <a:gdLst/>
            <a:ahLst/>
            <a:cxnLst/>
            <a:rect l="l" t="t" r="r" b="b"/>
            <a:pathLst>
              <a:path w="913" h="1946" extrusionOk="0">
                <a:moveTo>
                  <a:pt x="456" y="0"/>
                </a:moveTo>
                <a:cubicBezTo>
                  <a:pt x="327" y="0"/>
                  <a:pt x="198" y="69"/>
                  <a:pt x="152" y="205"/>
                </a:cubicBezTo>
                <a:cubicBezTo>
                  <a:pt x="122" y="418"/>
                  <a:pt x="61" y="601"/>
                  <a:pt x="0" y="813"/>
                </a:cubicBezTo>
                <a:cubicBezTo>
                  <a:pt x="0" y="1026"/>
                  <a:pt x="0" y="1269"/>
                  <a:pt x="0" y="1512"/>
                </a:cubicBezTo>
                <a:cubicBezTo>
                  <a:pt x="0" y="1801"/>
                  <a:pt x="228" y="1946"/>
                  <a:pt x="456" y="1946"/>
                </a:cubicBezTo>
                <a:cubicBezTo>
                  <a:pt x="684" y="1946"/>
                  <a:pt x="912" y="1801"/>
                  <a:pt x="912" y="1512"/>
                </a:cubicBezTo>
                <a:cubicBezTo>
                  <a:pt x="912" y="1269"/>
                  <a:pt x="912" y="1026"/>
                  <a:pt x="912" y="813"/>
                </a:cubicBezTo>
                <a:cubicBezTo>
                  <a:pt x="851" y="601"/>
                  <a:pt x="791" y="418"/>
                  <a:pt x="760" y="205"/>
                </a:cubicBezTo>
                <a:cubicBezTo>
                  <a:pt x="715" y="69"/>
                  <a:pt x="585" y="0"/>
                  <a:pt x="456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2"/>
          <p:cNvSpPr/>
          <p:nvPr/>
        </p:nvSpPr>
        <p:spPr>
          <a:xfrm>
            <a:off x="5161571" y="2425308"/>
            <a:ext cx="59378" cy="17363"/>
          </a:xfrm>
          <a:custGeom>
            <a:avLst/>
            <a:gdLst/>
            <a:ahLst/>
            <a:cxnLst/>
            <a:rect l="l" t="t" r="r" b="b"/>
            <a:pathLst>
              <a:path w="2199" h="643" extrusionOk="0">
                <a:moveTo>
                  <a:pt x="1875" y="1"/>
                </a:moveTo>
                <a:cubicBezTo>
                  <a:pt x="1267" y="62"/>
                  <a:pt x="689" y="183"/>
                  <a:pt x="142" y="396"/>
                </a:cubicBezTo>
                <a:cubicBezTo>
                  <a:pt x="0" y="453"/>
                  <a:pt x="44" y="642"/>
                  <a:pt x="174" y="642"/>
                </a:cubicBezTo>
                <a:cubicBezTo>
                  <a:pt x="183" y="642"/>
                  <a:pt x="193" y="641"/>
                  <a:pt x="203" y="639"/>
                </a:cubicBezTo>
                <a:cubicBezTo>
                  <a:pt x="621" y="546"/>
                  <a:pt x="1039" y="507"/>
                  <a:pt x="1470" y="507"/>
                </a:cubicBezTo>
                <a:cubicBezTo>
                  <a:pt x="1604" y="507"/>
                  <a:pt x="1738" y="510"/>
                  <a:pt x="1875" y="518"/>
                </a:cubicBezTo>
                <a:cubicBezTo>
                  <a:pt x="1883" y="518"/>
                  <a:pt x="1891" y="519"/>
                  <a:pt x="1899" y="519"/>
                </a:cubicBezTo>
                <a:cubicBezTo>
                  <a:pt x="2172" y="519"/>
                  <a:pt x="2199" y="30"/>
                  <a:pt x="1901" y="30"/>
                </a:cubicBezTo>
                <a:cubicBezTo>
                  <a:pt x="1893" y="30"/>
                  <a:pt x="1884" y="31"/>
                  <a:pt x="1875" y="31"/>
                </a:cubicBezTo>
                <a:lnTo>
                  <a:pt x="1875" y="1"/>
                </a:ln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2"/>
          <p:cNvSpPr/>
          <p:nvPr/>
        </p:nvSpPr>
        <p:spPr>
          <a:xfrm>
            <a:off x="4464474" y="3324978"/>
            <a:ext cx="76363" cy="65589"/>
          </a:xfrm>
          <a:custGeom>
            <a:avLst/>
            <a:gdLst/>
            <a:ahLst/>
            <a:cxnLst/>
            <a:rect l="l" t="t" r="r" b="b"/>
            <a:pathLst>
              <a:path w="2828" h="2429" extrusionOk="0">
                <a:moveTo>
                  <a:pt x="1211" y="1"/>
                </a:moveTo>
                <a:cubicBezTo>
                  <a:pt x="592" y="1"/>
                  <a:pt x="0" y="476"/>
                  <a:pt x="0" y="1212"/>
                </a:cubicBezTo>
                <a:cubicBezTo>
                  <a:pt x="0" y="1881"/>
                  <a:pt x="517" y="2398"/>
                  <a:pt x="1186" y="2428"/>
                </a:cubicBezTo>
                <a:cubicBezTo>
                  <a:pt x="2280" y="2428"/>
                  <a:pt x="2827" y="1121"/>
                  <a:pt x="2067" y="361"/>
                </a:cubicBezTo>
                <a:cubicBezTo>
                  <a:pt x="1819" y="113"/>
                  <a:pt x="1512" y="1"/>
                  <a:pt x="1211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2"/>
          <p:cNvSpPr/>
          <p:nvPr/>
        </p:nvSpPr>
        <p:spPr>
          <a:xfrm>
            <a:off x="4870754" y="3694210"/>
            <a:ext cx="26273" cy="22196"/>
          </a:xfrm>
          <a:custGeom>
            <a:avLst/>
            <a:gdLst/>
            <a:ahLst/>
            <a:cxnLst/>
            <a:rect l="l" t="t" r="r" b="b"/>
            <a:pathLst>
              <a:path w="973" h="822" extrusionOk="0">
                <a:moveTo>
                  <a:pt x="486" y="0"/>
                </a:moveTo>
                <a:cubicBezTo>
                  <a:pt x="0" y="61"/>
                  <a:pt x="0" y="791"/>
                  <a:pt x="486" y="821"/>
                </a:cubicBezTo>
                <a:cubicBezTo>
                  <a:pt x="973" y="791"/>
                  <a:pt x="973" y="61"/>
                  <a:pt x="486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2"/>
          <p:cNvSpPr/>
          <p:nvPr/>
        </p:nvSpPr>
        <p:spPr>
          <a:xfrm>
            <a:off x="5378212" y="3740384"/>
            <a:ext cx="57083" cy="30729"/>
          </a:xfrm>
          <a:custGeom>
            <a:avLst/>
            <a:gdLst/>
            <a:ahLst/>
            <a:cxnLst/>
            <a:rect l="l" t="t" r="r" b="b"/>
            <a:pathLst>
              <a:path w="2114" h="1138" extrusionOk="0">
                <a:moveTo>
                  <a:pt x="1650" y="1"/>
                </a:moveTo>
                <a:cubicBezTo>
                  <a:pt x="1573" y="1"/>
                  <a:pt x="1493" y="26"/>
                  <a:pt x="1420" y="84"/>
                </a:cubicBezTo>
                <a:cubicBezTo>
                  <a:pt x="1281" y="177"/>
                  <a:pt x="1106" y="216"/>
                  <a:pt x="937" y="216"/>
                </a:cubicBezTo>
                <a:cubicBezTo>
                  <a:pt x="884" y="216"/>
                  <a:pt x="832" y="213"/>
                  <a:pt x="782" y="205"/>
                </a:cubicBezTo>
                <a:cubicBezTo>
                  <a:pt x="742" y="197"/>
                  <a:pt x="704" y="193"/>
                  <a:pt x="668" y="193"/>
                </a:cubicBezTo>
                <a:cubicBezTo>
                  <a:pt x="175" y="193"/>
                  <a:pt x="1" y="917"/>
                  <a:pt x="539" y="1087"/>
                </a:cubicBezTo>
                <a:cubicBezTo>
                  <a:pt x="681" y="1119"/>
                  <a:pt x="834" y="1138"/>
                  <a:pt x="985" y="1138"/>
                </a:cubicBezTo>
                <a:cubicBezTo>
                  <a:pt x="1417" y="1138"/>
                  <a:pt x="1840" y="982"/>
                  <a:pt x="1998" y="509"/>
                </a:cubicBezTo>
                <a:cubicBezTo>
                  <a:pt x="2113" y="255"/>
                  <a:pt x="1895" y="1"/>
                  <a:pt x="1650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2"/>
          <p:cNvSpPr/>
          <p:nvPr/>
        </p:nvSpPr>
        <p:spPr>
          <a:xfrm>
            <a:off x="5781872" y="3776189"/>
            <a:ext cx="29487" cy="36723"/>
          </a:xfrm>
          <a:custGeom>
            <a:avLst/>
            <a:gdLst/>
            <a:ahLst/>
            <a:cxnLst/>
            <a:rect l="l" t="t" r="r" b="b"/>
            <a:pathLst>
              <a:path w="1092" h="1360" extrusionOk="0">
                <a:moveTo>
                  <a:pt x="690" y="0"/>
                </a:moveTo>
                <a:cubicBezTo>
                  <a:pt x="219" y="0"/>
                  <a:pt x="0" y="602"/>
                  <a:pt x="58" y="1037"/>
                </a:cubicBezTo>
                <a:cubicBezTo>
                  <a:pt x="58" y="1261"/>
                  <a:pt x="258" y="1360"/>
                  <a:pt x="472" y="1360"/>
                </a:cubicBezTo>
                <a:cubicBezTo>
                  <a:pt x="752" y="1360"/>
                  <a:pt x="1056" y="1192"/>
                  <a:pt x="970" y="916"/>
                </a:cubicBezTo>
                <a:cubicBezTo>
                  <a:pt x="970" y="855"/>
                  <a:pt x="970" y="794"/>
                  <a:pt x="970" y="734"/>
                </a:cubicBezTo>
                <a:cubicBezTo>
                  <a:pt x="1000" y="673"/>
                  <a:pt x="1031" y="612"/>
                  <a:pt x="1061" y="521"/>
                </a:cubicBezTo>
                <a:cubicBezTo>
                  <a:pt x="1092" y="460"/>
                  <a:pt x="1092" y="369"/>
                  <a:pt x="1061" y="308"/>
                </a:cubicBezTo>
                <a:cubicBezTo>
                  <a:pt x="1061" y="126"/>
                  <a:pt x="940" y="4"/>
                  <a:pt x="757" y="4"/>
                </a:cubicBezTo>
                <a:cubicBezTo>
                  <a:pt x="734" y="1"/>
                  <a:pt x="712" y="0"/>
                  <a:pt x="690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2"/>
          <p:cNvSpPr/>
          <p:nvPr/>
        </p:nvSpPr>
        <p:spPr>
          <a:xfrm>
            <a:off x="5952987" y="3635938"/>
            <a:ext cx="46579" cy="35724"/>
          </a:xfrm>
          <a:custGeom>
            <a:avLst/>
            <a:gdLst/>
            <a:ahLst/>
            <a:cxnLst/>
            <a:rect l="l" t="t" r="r" b="b"/>
            <a:pathLst>
              <a:path w="1725" h="1323" extrusionOk="0">
                <a:moveTo>
                  <a:pt x="499" y="0"/>
                </a:moveTo>
                <a:cubicBezTo>
                  <a:pt x="0" y="0"/>
                  <a:pt x="12" y="794"/>
                  <a:pt x="451" y="794"/>
                </a:cubicBezTo>
                <a:cubicBezTo>
                  <a:pt x="466" y="794"/>
                  <a:pt x="483" y="793"/>
                  <a:pt x="499" y="791"/>
                </a:cubicBezTo>
                <a:lnTo>
                  <a:pt x="773" y="791"/>
                </a:lnTo>
                <a:cubicBezTo>
                  <a:pt x="986" y="882"/>
                  <a:pt x="1168" y="1034"/>
                  <a:pt x="1320" y="1247"/>
                </a:cubicBezTo>
                <a:cubicBezTo>
                  <a:pt x="1362" y="1299"/>
                  <a:pt x="1424" y="1322"/>
                  <a:pt x="1487" y="1322"/>
                </a:cubicBezTo>
                <a:cubicBezTo>
                  <a:pt x="1607" y="1322"/>
                  <a:pt x="1725" y="1235"/>
                  <a:pt x="1685" y="1095"/>
                </a:cubicBezTo>
                <a:cubicBezTo>
                  <a:pt x="1577" y="770"/>
                  <a:pt x="1372" y="494"/>
                  <a:pt x="1115" y="287"/>
                </a:cubicBezTo>
                <a:lnTo>
                  <a:pt x="1115" y="287"/>
                </a:lnTo>
                <a:lnTo>
                  <a:pt x="1138" y="304"/>
                </a:lnTo>
                <a:cubicBezTo>
                  <a:pt x="1016" y="92"/>
                  <a:pt x="773" y="0"/>
                  <a:pt x="499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2"/>
          <p:cNvSpPr/>
          <p:nvPr/>
        </p:nvSpPr>
        <p:spPr>
          <a:xfrm>
            <a:off x="6211860" y="3751671"/>
            <a:ext cx="34509" cy="26705"/>
          </a:xfrm>
          <a:custGeom>
            <a:avLst/>
            <a:gdLst/>
            <a:ahLst/>
            <a:cxnLst/>
            <a:rect l="l" t="t" r="r" b="b"/>
            <a:pathLst>
              <a:path w="1278" h="989" extrusionOk="0">
                <a:moveTo>
                  <a:pt x="639" y="0"/>
                </a:moveTo>
                <a:cubicBezTo>
                  <a:pt x="183" y="31"/>
                  <a:pt x="1" y="638"/>
                  <a:pt x="396" y="882"/>
                </a:cubicBezTo>
                <a:lnTo>
                  <a:pt x="517" y="942"/>
                </a:lnTo>
                <a:cubicBezTo>
                  <a:pt x="548" y="973"/>
                  <a:pt x="593" y="988"/>
                  <a:pt x="639" y="988"/>
                </a:cubicBezTo>
                <a:cubicBezTo>
                  <a:pt x="685" y="988"/>
                  <a:pt x="730" y="973"/>
                  <a:pt x="761" y="942"/>
                </a:cubicBezTo>
                <a:lnTo>
                  <a:pt x="882" y="882"/>
                </a:lnTo>
                <a:cubicBezTo>
                  <a:pt x="1277" y="638"/>
                  <a:pt x="1125" y="0"/>
                  <a:pt x="639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2"/>
          <p:cNvSpPr/>
          <p:nvPr/>
        </p:nvSpPr>
        <p:spPr>
          <a:xfrm>
            <a:off x="6980108" y="3558792"/>
            <a:ext cx="20522" cy="17255"/>
          </a:xfrm>
          <a:custGeom>
            <a:avLst/>
            <a:gdLst/>
            <a:ahLst/>
            <a:cxnLst/>
            <a:rect l="l" t="t" r="r" b="b"/>
            <a:pathLst>
              <a:path w="760" h="639" extrusionOk="0">
                <a:moveTo>
                  <a:pt x="395" y="0"/>
                </a:moveTo>
                <a:cubicBezTo>
                  <a:pt x="0" y="61"/>
                  <a:pt x="0" y="608"/>
                  <a:pt x="395" y="639"/>
                </a:cubicBezTo>
                <a:cubicBezTo>
                  <a:pt x="760" y="608"/>
                  <a:pt x="760" y="61"/>
                  <a:pt x="39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2"/>
          <p:cNvSpPr/>
          <p:nvPr/>
        </p:nvSpPr>
        <p:spPr>
          <a:xfrm>
            <a:off x="6843854" y="3823471"/>
            <a:ext cx="30405" cy="31647"/>
          </a:xfrm>
          <a:custGeom>
            <a:avLst/>
            <a:gdLst/>
            <a:ahLst/>
            <a:cxnLst/>
            <a:rect l="l" t="t" r="r" b="b"/>
            <a:pathLst>
              <a:path w="1126" h="1172" extrusionOk="0">
                <a:moveTo>
                  <a:pt x="578" y="1"/>
                </a:moveTo>
                <a:cubicBezTo>
                  <a:pt x="494" y="1"/>
                  <a:pt x="411" y="46"/>
                  <a:pt x="365" y="138"/>
                </a:cubicBezTo>
                <a:lnTo>
                  <a:pt x="183" y="502"/>
                </a:lnTo>
                <a:cubicBezTo>
                  <a:pt x="0" y="806"/>
                  <a:pt x="213" y="1171"/>
                  <a:pt x="548" y="1171"/>
                </a:cubicBezTo>
                <a:cubicBezTo>
                  <a:pt x="912" y="1171"/>
                  <a:pt x="1125" y="806"/>
                  <a:pt x="943" y="502"/>
                </a:cubicBezTo>
                <a:lnTo>
                  <a:pt x="791" y="138"/>
                </a:lnTo>
                <a:cubicBezTo>
                  <a:pt x="745" y="46"/>
                  <a:pt x="662" y="1"/>
                  <a:pt x="578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2"/>
          <p:cNvSpPr/>
          <p:nvPr/>
        </p:nvSpPr>
        <p:spPr>
          <a:xfrm>
            <a:off x="6624971" y="3676550"/>
            <a:ext cx="30945" cy="46606"/>
          </a:xfrm>
          <a:custGeom>
            <a:avLst/>
            <a:gdLst/>
            <a:ahLst/>
            <a:cxnLst/>
            <a:rect l="l" t="t" r="r" b="b"/>
            <a:pathLst>
              <a:path w="1146" h="1726" extrusionOk="0">
                <a:moveTo>
                  <a:pt x="578" y="0"/>
                </a:moveTo>
                <a:cubicBezTo>
                  <a:pt x="526" y="0"/>
                  <a:pt x="473" y="7"/>
                  <a:pt x="416" y="16"/>
                </a:cubicBezTo>
                <a:cubicBezTo>
                  <a:pt x="76" y="16"/>
                  <a:pt x="0" y="466"/>
                  <a:pt x="263" y="600"/>
                </a:cubicBezTo>
                <a:lnTo>
                  <a:pt x="263" y="600"/>
                </a:lnTo>
                <a:cubicBezTo>
                  <a:pt x="261" y="679"/>
                  <a:pt x="254" y="758"/>
                  <a:pt x="234" y="837"/>
                </a:cubicBezTo>
                <a:cubicBezTo>
                  <a:pt x="234" y="989"/>
                  <a:pt x="204" y="1141"/>
                  <a:pt x="204" y="1293"/>
                </a:cubicBezTo>
                <a:cubicBezTo>
                  <a:pt x="173" y="1582"/>
                  <a:pt x="409" y="1726"/>
                  <a:pt x="648" y="1726"/>
                </a:cubicBezTo>
                <a:cubicBezTo>
                  <a:pt x="881" y="1726"/>
                  <a:pt x="1117" y="1590"/>
                  <a:pt x="1116" y="1317"/>
                </a:cubicBezTo>
                <a:lnTo>
                  <a:pt x="1116" y="1317"/>
                </a:lnTo>
                <a:cubicBezTo>
                  <a:pt x="1145" y="1046"/>
                  <a:pt x="1115" y="774"/>
                  <a:pt x="1085" y="533"/>
                </a:cubicBezTo>
                <a:cubicBezTo>
                  <a:pt x="1055" y="381"/>
                  <a:pt x="994" y="259"/>
                  <a:pt x="903" y="138"/>
                </a:cubicBezTo>
                <a:cubicBezTo>
                  <a:pt x="798" y="33"/>
                  <a:pt x="693" y="0"/>
                  <a:pt x="578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2"/>
          <p:cNvSpPr/>
          <p:nvPr/>
        </p:nvSpPr>
        <p:spPr>
          <a:xfrm>
            <a:off x="6628509" y="3663535"/>
            <a:ext cx="43015" cy="44176"/>
          </a:xfrm>
          <a:custGeom>
            <a:avLst/>
            <a:gdLst/>
            <a:ahLst/>
            <a:cxnLst/>
            <a:rect l="l" t="t" r="r" b="b"/>
            <a:pathLst>
              <a:path w="1593" h="1636" extrusionOk="0">
                <a:moveTo>
                  <a:pt x="1228" y="711"/>
                </a:moveTo>
                <a:cubicBezTo>
                  <a:pt x="1220" y="715"/>
                  <a:pt x="1213" y="719"/>
                  <a:pt x="1206" y="723"/>
                </a:cubicBezTo>
                <a:lnTo>
                  <a:pt x="1206" y="723"/>
                </a:lnTo>
                <a:cubicBezTo>
                  <a:pt x="1211" y="721"/>
                  <a:pt x="1218" y="717"/>
                  <a:pt x="1228" y="711"/>
                </a:cubicBezTo>
                <a:close/>
                <a:moveTo>
                  <a:pt x="1012" y="0"/>
                </a:moveTo>
                <a:cubicBezTo>
                  <a:pt x="971" y="0"/>
                  <a:pt x="931" y="4"/>
                  <a:pt x="893" y="12"/>
                </a:cubicBezTo>
                <a:cubicBezTo>
                  <a:pt x="711" y="73"/>
                  <a:pt x="559" y="194"/>
                  <a:pt x="468" y="377"/>
                </a:cubicBezTo>
                <a:cubicBezTo>
                  <a:pt x="376" y="498"/>
                  <a:pt x="316" y="650"/>
                  <a:pt x="255" y="772"/>
                </a:cubicBezTo>
                <a:lnTo>
                  <a:pt x="194" y="985"/>
                </a:lnTo>
                <a:lnTo>
                  <a:pt x="164" y="1076"/>
                </a:lnTo>
                <a:cubicBezTo>
                  <a:pt x="156" y="1098"/>
                  <a:pt x="154" y="1106"/>
                  <a:pt x="155" y="1106"/>
                </a:cubicBezTo>
                <a:cubicBezTo>
                  <a:pt x="157" y="1106"/>
                  <a:pt x="170" y="1076"/>
                  <a:pt x="172" y="1076"/>
                </a:cubicBezTo>
                <a:lnTo>
                  <a:pt x="172" y="1076"/>
                </a:lnTo>
                <a:cubicBezTo>
                  <a:pt x="173" y="1076"/>
                  <a:pt x="171" y="1083"/>
                  <a:pt x="164" y="1106"/>
                </a:cubicBezTo>
                <a:cubicBezTo>
                  <a:pt x="1" y="1371"/>
                  <a:pt x="342" y="1635"/>
                  <a:pt x="631" y="1635"/>
                </a:cubicBezTo>
                <a:cubicBezTo>
                  <a:pt x="774" y="1635"/>
                  <a:pt x="904" y="1571"/>
                  <a:pt x="954" y="1410"/>
                </a:cubicBezTo>
                <a:lnTo>
                  <a:pt x="924" y="1410"/>
                </a:lnTo>
                <a:cubicBezTo>
                  <a:pt x="1015" y="1258"/>
                  <a:pt x="1045" y="1015"/>
                  <a:pt x="1106" y="863"/>
                </a:cubicBezTo>
                <a:cubicBezTo>
                  <a:pt x="1133" y="810"/>
                  <a:pt x="1159" y="756"/>
                  <a:pt x="1206" y="723"/>
                </a:cubicBezTo>
                <a:lnTo>
                  <a:pt x="1206" y="723"/>
                </a:lnTo>
                <a:cubicBezTo>
                  <a:pt x="1204" y="725"/>
                  <a:pt x="1202" y="725"/>
                  <a:pt x="1201" y="725"/>
                </a:cubicBezTo>
                <a:cubicBezTo>
                  <a:pt x="1184" y="725"/>
                  <a:pt x="1293" y="620"/>
                  <a:pt x="1319" y="620"/>
                </a:cubicBezTo>
                <a:cubicBezTo>
                  <a:pt x="1319" y="589"/>
                  <a:pt x="1319" y="589"/>
                  <a:pt x="1380" y="559"/>
                </a:cubicBezTo>
                <a:cubicBezTo>
                  <a:pt x="1592" y="468"/>
                  <a:pt x="1532" y="194"/>
                  <a:pt x="1380" y="103"/>
                </a:cubicBezTo>
                <a:cubicBezTo>
                  <a:pt x="1266" y="35"/>
                  <a:pt x="1134" y="0"/>
                  <a:pt x="1012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2"/>
          <p:cNvSpPr/>
          <p:nvPr/>
        </p:nvSpPr>
        <p:spPr>
          <a:xfrm>
            <a:off x="7050693" y="3782859"/>
            <a:ext cx="25463" cy="24950"/>
          </a:xfrm>
          <a:custGeom>
            <a:avLst/>
            <a:gdLst/>
            <a:ahLst/>
            <a:cxnLst/>
            <a:rect l="l" t="t" r="r" b="b"/>
            <a:pathLst>
              <a:path w="943" h="924" extrusionOk="0">
                <a:moveTo>
                  <a:pt x="486" y="0"/>
                </a:moveTo>
                <a:cubicBezTo>
                  <a:pt x="365" y="0"/>
                  <a:pt x="274" y="61"/>
                  <a:pt x="213" y="183"/>
                </a:cubicBezTo>
                <a:lnTo>
                  <a:pt x="122" y="335"/>
                </a:lnTo>
                <a:cubicBezTo>
                  <a:pt x="0" y="547"/>
                  <a:pt x="122" y="821"/>
                  <a:pt x="334" y="912"/>
                </a:cubicBezTo>
                <a:cubicBezTo>
                  <a:pt x="366" y="920"/>
                  <a:pt x="398" y="924"/>
                  <a:pt x="430" y="924"/>
                </a:cubicBezTo>
                <a:cubicBezTo>
                  <a:pt x="637" y="924"/>
                  <a:pt x="821" y="759"/>
                  <a:pt x="821" y="547"/>
                </a:cubicBezTo>
                <a:lnTo>
                  <a:pt x="821" y="507"/>
                </a:lnTo>
                <a:lnTo>
                  <a:pt x="821" y="507"/>
                </a:lnTo>
                <a:cubicBezTo>
                  <a:pt x="842" y="482"/>
                  <a:pt x="862" y="456"/>
                  <a:pt x="882" y="426"/>
                </a:cubicBezTo>
                <a:cubicBezTo>
                  <a:pt x="942" y="335"/>
                  <a:pt x="912" y="213"/>
                  <a:pt x="851" y="122"/>
                </a:cubicBezTo>
                <a:cubicBezTo>
                  <a:pt x="760" y="31"/>
                  <a:pt x="608" y="0"/>
                  <a:pt x="486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2"/>
          <p:cNvSpPr/>
          <p:nvPr/>
        </p:nvSpPr>
        <p:spPr>
          <a:xfrm>
            <a:off x="7203500" y="3932831"/>
            <a:ext cx="34347" cy="40639"/>
          </a:xfrm>
          <a:custGeom>
            <a:avLst/>
            <a:gdLst/>
            <a:ahLst/>
            <a:cxnLst/>
            <a:rect l="l" t="t" r="r" b="b"/>
            <a:pathLst>
              <a:path w="1272" h="1505" extrusionOk="0">
                <a:moveTo>
                  <a:pt x="850" y="1"/>
                </a:moveTo>
                <a:cubicBezTo>
                  <a:pt x="828" y="1"/>
                  <a:pt x="806" y="3"/>
                  <a:pt x="785" y="9"/>
                </a:cubicBezTo>
                <a:cubicBezTo>
                  <a:pt x="633" y="69"/>
                  <a:pt x="542" y="191"/>
                  <a:pt x="542" y="343"/>
                </a:cubicBezTo>
                <a:cubicBezTo>
                  <a:pt x="542" y="495"/>
                  <a:pt x="451" y="647"/>
                  <a:pt x="329" y="768"/>
                </a:cubicBezTo>
                <a:cubicBezTo>
                  <a:pt x="1" y="1073"/>
                  <a:pt x="287" y="1505"/>
                  <a:pt x="617" y="1505"/>
                </a:cubicBezTo>
                <a:cubicBezTo>
                  <a:pt x="715" y="1505"/>
                  <a:pt x="816" y="1467"/>
                  <a:pt x="907" y="1376"/>
                </a:cubicBezTo>
                <a:cubicBezTo>
                  <a:pt x="1089" y="1224"/>
                  <a:pt x="1180" y="1012"/>
                  <a:pt x="1241" y="799"/>
                </a:cubicBezTo>
                <a:cubicBezTo>
                  <a:pt x="1271" y="586"/>
                  <a:pt x="1241" y="373"/>
                  <a:pt x="1150" y="161"/>
                </a:cubicBezTo>
                <a:cubicBezTo>
                  <a:pt x="1074" y="60"/>
                  <a:pt x="957" y="1"/>
                  <a:pt x="850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2"/>
          <p:cNvSpPr/>
          <p:nvPr/>
        </p:nvSpPr>
        <p:spPr>
          <a:xfrm>
            <a:off x="7450816" y="3854470"/>
            <a:ext cx="23816" cy="39613"/>
          </a:xfrm>
          <a:custGeom>
            <a:avLst/>
            <a:gdLst/>
            <a:ahLst/>
            <a:cxnLst/>
            <a:rect l="l" t="t" r="r" b="b"/>
            <a:pathLst>
              <a:path w="882" h="1467" extrusionOk="0">
                <a:moveTo>
                  <a:pt x="445" y="0"/>
                </a:moveTo>
                <a:cubicBezTo>
                  <a:pt x="410" y="0"/>
                  <a:pt x="380" y="8"/>
                  <a:pt x="350" y="23"/>
                </a:cubicBezTo>
                <a:cubicBezTo>
                  <a:pt x="167" y="53"/>
                  <a:pt x="46" y="205"/>
                  <a:pt x="46" y="388"/>
                </a:cubicBezTo>
                <a:lnTo>
                  <a:pt x="15" y="1056"/>
                </a:lnTo>
                <a:cubicBezTo>
                  <a:pt x="0" y="1330"/>
                  <a:pt x="220" y="1467"/>
                  <a:pt x="441" y="1467"/>
                </a:cubicBezTo>
                <a:cubicBezTo>
                  <a:pt x="661" y="1467"/>
                  <a:pt x="881" y="1330"/>
                  <a:pt x="866" y="1056"/>
                </a:cubicBezTo>
                <a:lnTo>
                  <a:pt x="836" y="388"/>
                </a:lnTo>
                <a:cubicBezTo>
                  <a:pt x="836" y="205"/>
                  <a:pt x="714" y="53"/>
                  <a:pt x="562" y="23"/>
                </a:cubicBezTo>
                <a:cubicBezTo>
                  <a:pt x="517" y="8"/>
                  <a:pt x="479" y="0"/>
                  <a:pt x="44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2"/>
          <p:cNvSpPr/>
          <p:nvPr/>
        </p:nvSpPr>
        <p:spPr>
          <a:xfrm>
            <a:off x="7205849" y="3809321"/>
            <a:ext cx="70261" cy="9775"/>
          </a:xfrm>
          <a:custGeom>
            <a:avLst/>
            <a:gdLst/>
            <a:ahLst/>
            <a:cxnLst/>
            <a:rect l="l" t="t" r="r" b="b"/>
            <a:pathLst>
              <a:path w="2602" h="362" extrusionOk="0">
                <a:moveTo>
                  <a:pt x="675" y="0"/>
                </a:moveTo>
                <a:cubicBezTo>
                  <a:pt x="470" y="0"/>
                  <a:pt x="265" y="8"/>
                  <a:pt x="60" y="23"/>
                </a:cubicBezTo>
                <a:cubicBezTo>
                  <a:pt x="51" y="19"/>
                  <a:pt x="44" y="17"/>
                  <a:pt x="37" y="17"/>
                </a:cubicBezTo>
                <a:cubicBezTo>
                  <a:pt x="0" y="17"/>
                  <a:pt x="8" y="84"/>
                  <a:pt x="60" y="84"/>
                </a:cubicBezTo>
                <a:cubicBezTo>
                  <a:pt x="850" y="84"/>
                  <a:pt x="1671" y="175"/>
                  <a:pt x="2461" y="358"/>
                </a:cubicBezTo>
                <a:cubicBezTo>
                  <a:pt x="2469" y="360"/>
                  <a:pt x="2477" y="362"/>
                  <a:pt x="2485" y="362"/>
                </a:cubicBezTo>
                <a:cubicBezTo>
                  <a:pt x="2562" y="362"/>
                  <a:pt x="2602" y="233"/>
                  <a:pt x="2491" y="206"/>
                </a:cubicBezTo>
                <a:cubicBezTo>
                  <a:pt x="1899" y="69"/>
                  <a:pt x="1289" y="0"/>
                  <a:pt x="67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2"/>
          <p:cNvSpPr/>
          <p:nvPr/>
        </p:nvSpPr>
        <p:spPr>
          <a:xfrm>
            <a:off x="6622730" y="3910662"/>
            <a:ext cx="36183" cy="32970"/>
          </a:xfrm>
          <a:custGeom>
            <a:avLst/>
            <a:gdLst/>
            <a:ahLst/>
            <a:cxnLst/>
            <a:rect l="l" t="t" r="r" b="b"/>
            <a:pathLst>
              <a:path w="1340" h="1221" extrusionOk="0">
                <a:moveTo>
                  <a:pt x="235" y="0"/>
                </a:moveTo>
                <a:cubicBezTo>
                  <a:pt x="83" y="0"/>
                  <a:pt x="0" y="234"/>
                  <a:pt x="165" y="343"/>
                </a:cubicBezTo>
                <a:cubicBezTo>
                  <a:pt x="378" y="434"/>
                  <a:pt x="682" y="647"/>
                  <a:pt x="651" y="921"/>
                </a:cubicBezTo>
                <a:cubicBezTo>
                  <a:pt x="665" y="1126"/>
                  <a:pt x="814" y="1221"/>
                  <a:pt x="966" y="1221"/>
                </a:cubicBezTo>
                <a:cubicBezTo>
                  <a:pt x="1151" y="1221"/>
                  <a:pt x="1340" y="1080"/>
                  <a:pt x="1290" y="830"/>
                </a:cubicBezTo>
                <a:cubicBezTo>
                  <a:pt x="1229" y="343"/>
                  <a:pt x="712" y="100"/>
                  <a:pt x="287" y="9"/>
                </a:cubicBezTo>
                <a:cubicBezTo>
                  <a:pt x="269" y="3"/>
                  <a:pt x="251" y="0"/>
                  <a:pt x="235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2"/>
          <p:cNvSpPr/>
          <p:nvPr/>
        </p:nvSpPr>
        <p:spPr>
          <a:xfrm>
            <a:off x="6269321" y="3545642"/>
            <a:ext cx="24653" cy="18092"/>
          </a:xfrm>
          <a:custGeom>
            <a:avLst/>
            <a:gdLst/>
            <a:ahLst/>
            <a:cxnLst/>
            <a:rect l="l" t="t" r="r" b="b"/>
            <a:pathLst>
              <a:path w="913" h="670" extrusionOk="0">
                <a:moveTo>
                  <a:pt x="456" y="1"/>
                </a:moveTo>
                <a:cubicBezTo>
                  <a:pt x="0" y="1"/>
                  <a:pt x="0" y="670"/>
                  <a:pt x="456" y="670"/>
                </a:cubicBezTo>
                <a:cubicBezTo>
                  <a:pt x="912" y="670"/>
                  <a:pt x="912" y="1"/>
                  <a:pt x="456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2"/>
          <p:cNvSpPr/>
          <p:nvPr/>
        </p:nvSpPr>
        <p:spPr>
          <a:xfrm>
            <a:off x="6727311" y="3291224"/>
            <a:ext cx="1647" cy="1674"/>
          </a:xfrm>
          <a:custGeom>
            <a:avLst/>
            <a:gdLst/>
            <a:ahLst/>
            <a:cxnLst/>
            <a:rect l="l" t="t" r="r" b="b"/>
            <a:pathLst>
              <a:path w="61" h="62" extrusionOk="0">
                <a:moveTo>
                  <a:pt x="31" y="0"/>
                </a:moveTo>
                <a:cubicBezTo>
                  <a:pt x="0" y="0"/>
                  <a:pt x="0" y="61"/>
                  <a:pt x="31" y="61"/>
                </a:cubicBezTo>
                <a:cubicBezTo>
                  <a:pt x="61" y="61"/>
                  <a:pt x="61" y="0"/>
                  <a:pt x="31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2"/>
          <p:cNvSpPr/>
          <p:nvPr/>
        </p:nvSpPr>
        <p:spPr>
          <a:xfrm>
            <a:off x="6770812" y="2805989"/>
            <a:ext cx="35994" cy="35292"/>
          </a:xfrm>
          <a:custGeom>
            <a:avLst/>
            <a:gdLst/>
            <a:ahLst/>
            <a:cxnLst/>
            <a:rect l="l" t="t" r="r" b="b"/>
            <a:pathLst>
              <a:path w="1333" h="1307" extrusionOk="0">
                <a:moveTo>
                  <a:pt x="358" y="0"/>
                </a:moveTo>
                <a:cubicBezTo>
                  <a:pt x="246" y="0"/>
                  <a:pt x="144" y="79"/>
                  <a:pt x="122" y="189"/>
                </a:cubicBezTo>
                <a:cubicBezTo>
                  <a:pt x="0" y="523"/>
                  <a:pt x="395" y="979"/>
                  <a:pt x="638" y="1222"/>
                </a:cubicBezTo>
                <a:cubicBezTo>
                  <a:pt x="698" y="1282"/>
                  <a:pt x="767" y="1307"/>
                  <a:pt x="836" y="1307"/>
                </a:cubicBezTo>
                <a:cubicBezTo>
                  <a:pt x="1086" y="1307"/>
                  <a:pt x="1332" y="981"/>
                  <a:pt x="1094" y="766"/>
                </a:cubicBezTo>
                <a:lnTo>
                  <a:pt x="1064" y="766"/>
                </a:lnTo>
                <a:cubicBezTo>
                  <a:pt x="973" y="645"/>
                  <a:pt x="882" y="523"/>
                  <a:pt x="790" y="402"/>
                </a:cubicBezTo>
                <a:cubicBezTo>
                  <a:pt x="699" y="280"/>
                  <a:pt x="669" y="98"/>
                  <a:pt x="487" y="37"/>
                </a:cubicBezTo>
                <a:cubicBezTo>
                  <a:pt x="445" y="12"/>
                  <a:pt x="401" y="0"/>
                  <a:pt x="358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2"/>
          <p:cNvSpPr/>
          <p:nvPr/>
        </p:nvSpPr>
        <p:spPr>
          <a:xfrm>
            <a:off x="7041647" y="3063863"/>
            <a:ext cx="28758" cy="23006"/>
          </a:xfrm>
          <a:custGeom>
            <a:avLst/>
            <a:gdLst/>
            <a:ahLst/>
            <a:cxnLst/>
            <a:rect l="l" t="t" r="r" b="b"/>
            <a:pathLst>
              <a:path w="1065" h="852" extrusionOk="0">
                <a:moveTo>
                  <a:pt x="517" y="1"/>
                </a:moveTo>
                <a:cubicBezTo>
                  <a:pt x="1" y="61"/>
                  <a:pt x="1" y="821"/>
                  <a:pt x="517" y="852"/>
                </a:cubicBezTo>
                <a:cubicBezTo>
                  <a:pt x="1065" y="821"/>
                  <a:pt x="1065" y="61"/>
                  <a:pt x="517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2"/>
          <p:cNvSpPr/>
          <p:nvPr/>
        </p:nvSpPr>
        <p:spPr>
          <a:xfrm>
            <a:off x="7443714" y="3114223"/>
            <a:ext cx="28380" cy="21926"/>
          </a:xfrm>
          <a:custGeom>
            <a:avLst/>
            <a:gdLst/>
            <a:ahLst/>
            <a:cxnLst/>
            <a:rect l="l" t="t" r="r" b="b"/>
            <a:pathLst>
              <a:path w="1051" h="812" extrusionOk="0">
                <a:moveTo>
                  <a:pt x="688" y="1"/>
                </a:moveTo>
                <a:cubicBezTo>
                  <a:pt x="654" y="1"/>
                  <a:pt x="618" y="7"/>
                  <a:pt x="582" y="20"/>
                </a:cubicBezTo>
                <a:lnTo>
                  <a:pt x="309" y="203"/>
                </a:lnTo>
                <a:cubicBezTo>
                  <a:pt x="1" y="368"/>
                  <a:pt x="339" y="811"/>
                  <a:pt x="604" y="811"/>
                </a:cubicBezTo>
                <a:cubicBezTo>
                  <a:pt x="679" y="811"/>
                  <a:pt x="748" y="776"/>
                  <a:pt x="795" y="689"/>
                </a:cubicBezTo>
                <a:lnTo>
                  <a:pt x="765" y="689"/>
                </a:lnTo>
                <a:lnTo>
                  <a:pt x="947" y="415"/>
                </a:lnTo>
                <a:cubicBezTo>
                  <a:pt x="1051" y="208"/>
                  <a:pt x="889" y="1"/>
                  <a:pt x="688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2"/>
          <p:cNvSpPr/>
          <p:nvPr/>
        </p:nvSpPr>
        <p:spPr>
          <a:xfrm>
            <a:off x="7466369" y="2935304"/>
            <a:ext cx="45121" cy="34401"/>
          </a:xfrm>
          <a:custGeom>
            <a:avLst/>
            <a:gdLst/>
            <a:ahLst/>
            <a:cxnLst/>
            <a:rect l="l" t="t" r="r" b="b"/>
            <a:pathLst>
              <a:path w="1671" h="1274" extrusionOk="0">
                <a:moveTo>
                  <a:pt x="121" y="0"/>
                </a:moveTo>
                <a:cubicBezTo>
                  <a:pt x="62" y="0"/>
                  <a:pt x="0" y="71"/>
                  <a:pt x="47" y="142"/>
                </a:cubicBezTo>
                <a:cubicBezTo>
                  <a:pt x="412" y="537"/>
                  <a:pt x="837" y="810"/>
                  <a:pt x="1202" y="1205"/>
                </a:cubicBezTo>
                <a:cubicBezTo>
                  <a:pt x="1244" y="1254"/>
                  <a:pt x="1293" y="1274"/>
                  <a:pt x="1342" y="1274"/>
                </a:cubicBezTo>
                <a:cubicBezTo>
                  <a:pt x="1508" y="1274"/>
                  <a:pt x="1670" y="1042"/>
                  <a:pt x="1506" y="901"/>
                </a:cubicBezTo>
                <a:lnTo>
                  <a:pt x="1476" y="901"/>
                </a:lnTo>
                <a:cubicBezTo>
                  <a:pt x="1081" y="567"/>
                  <a:pt x="594" y="354"/>
                  <a:pt x="169" y="20"/>
                </a:cubicBezTo>
                <a:cubicBezTo>
                  <a:pt x="155" y="6"/>
                  <a:pt x="138" y="0"/>
                  <a:pt x="121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2"/>
          <p:cNvSpPr/>
          <p:nvPr/>
        </p:nvSpPr>
        <p:spPr>
          <a:xfrm>
            <a:off x="7168046" y="2911812"/>
            <a:ext cx="30432" cy="40288"/>
          </a:xfrm>
          <a:custGeom>
            <a:avLst/>
            <a:gdLst/>
            <a:ahLst/>
            <a:cxnLst/>
            <a:rect l="l" t="t" r="r" b="b"/>
            <a:pathLst>
              <a:path w="1127" h="1492" extrusionOk="0">
                <a:moveTo>
                  <a:pt x="229" y="1"/>
                </a:moveTo>
                <a:cubicBezTo>
                  <a:pt x="115" y="1"/>
                  <a:pt x="1" y="84"/>
                  <a:pt x="1" y="252"/>
                </a:cubicBezTo>
                <a:cubicBezTo>
                  <a:pt x="1" y="677"/>
                  <a:pt x="183" y="1103"/>
                  <a:pt x="517" y="1407"/>
                </a:cubicBezTo>
                <a:cubicBezTo>
                  <a:pt x="578" y="1467"/>
                  <a:pt x="643" y="1492"/>
                  <a:pt x="707" y="1492"/>
                </a:cubicBezTo>
                <a:cubicBezTo>
                  <a:pt x="932" y="1492"/>
                  <a:pt x="1126" y="1178"/>
                  <a:pt x="913" y="1012"/>
                </a:cubicBezTo>
                <a:cubicBezTo>
                  <a:pt x="669" y="829"/>
                  <a:pt x="487" y="556"/>
                  <a:pt x="457" y="252"/>
                </a:cubicBezTo>
                <a:cubicBezTo>
                  <a:pt x="457" y="84"/>
                  <a:pt x="343" y="1"/>
                  <a:pt x="229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2"/>
          <p:cNvSpPr/>
          <p:nvPr/>
        </p:nvSpPr>
        <p:spPr>
          <a:xfrm>
            <a:off x="7394570" y="2722228"/>
            <a:ext cx="18497" cy="19307"/>
          </a:xfrm>
          <a:custGeom>
            <a:avLst/>
            <a:gdLst/>
            <a:ahLst/>
            <a:cxnLst/>
            <a:rect l="l" t="t" r="r" b="b"/>
            <a:pathLst>
              <a:path w="685" h="715" extrusionOk="0">
                <a:moveTo>
                  <a:pt x="350" y="1"/>
                </a:moveTo>
                <a:cubicBezTo>
                  <a:pt x="267" y="1"/>
                  <a:pt x="183" y="54"/>
                  <a:pt x="153" y="160"/>
                </a:cubicBezTo>
                <a:lnTo>
                  <a:pt x="62" y="373"/>
                </a:lnTo>
                <a:cubicBezTo>
                  <a:pt x="1" y="601"/>
                  <a:pt x="176" y="715"/>
                  <a:pt x="347" y="715"/>
                </a:cubicBezTo>
                <a:cubicBezTo>
                  <a:pt x="518" y="715"/>
                  <a:pt x="685" y="601"/>
                  <a:pt x="609" y="373"/>
                </a:cubicBezTo>
                <a:lnTo>
                  <a:pt x="548" y="160"/>
                </a:lnTo>
                <a:cubicBezTo>
                  <a:pt x="518" y="54"/>
                  <a:pt x="434" y="1"/>
                  <a:pt x="350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"/>
          <p:cNvSpPr/>
          <p:nvPr/>
        </p:nvSpPr>
        <p:spPr>
          <a:xfrm>
            <a:off x="7521805" y="2498998"/>
            <a:ext cx="31971" cy="20333"/>
          </a:xfrm>
          <a:custGeom>
            <a:avLst/>
            <a:gdLst/>
            <a:ahLst/>
            <a:cxnLst/>
            <a:rect l="l" t="t" r="r" b="b"/>
            <a:pathLst>
              <a:path w="1184" h="753" extrusionOk="0">
                <a:moveTo>
                  <a:pt x="314" y="0"/>
                </a:moveTo>
                <a:cubicBezTo>
                  <a:pt x="270" y="0"/>
                  <a:pt x="226" y="3"/>
                  <a:pt x="183" y="8"/>
                </a:cubicBezTo>
                <a:cubicBezTo>
                  <a:pt x="0" y="38"/>
                  <a:pt x="0" y="342"/>
                  <a:pt x="183" y="403"/>
                </a:cubicBezTo>
                <a:cubicBezTo>
                  <a:pt x="304" y="403"/>
                  <a:pt x="426" y="494"/>
                  <a:pt x="456" y="585"/>
                </a:cubicBezTo>
                <a:cubicBezTo>
                  <a:pt x="524" y="704"/>
                  <a:pt x="619" y="752"/>
                  <a:pt x="712" y="752"/>
                </a:cubicBezTo>
                <a:cubicBezTo>
                  <a:pt x="952" y="752"/>
                  <a:pt x="1183" y="439"/>
                  <a:pt x="943" y="220"/>
                </a:cubicBezTo>
                <a:lnTo>
                  <a:pt x="943" y="220"/>
                </a:lnTo>
                <a:lnTo>
                  <a:pt x="943" y="251"/>
                </a:lnTo>
                <a:cubicBezTo>
                  <a:pt x="789" y="72"/>
                  <a:pt x="549" y="0"/>
                  <a:pt x="314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2"/>
          <p:cNvSpPr/>
          <p:nvPr/>
        </p:nvSpPr>
        <p:spPr>
          <a:xfrm>
            <a:off x="7145850" y="2386992"/>
            <a:ext cx="66291" cy="54194"/>
          </a:xfrm>
          <a:custGeom>
            <a:avLst/>
            <a:gdLst/>
            <a:ahLst/>
            <a:cxnLst/>
            <a:rect l="l" t="t" r="r" b="b"/>
            <a:pathLst>
              <a:path w="2455" h="2007" extrusionOk="0">
                <a:moveTo>
                  <a:pt x="342" y="1"/>
                </a:moveTo>
                <a:cubicBezTo>
                  <a:pt x="173" y="1"/>
                  <a:pt x="0" y="163"/>
                  <a:pt x="93" y="326"/>
                </a:cubicBezTo>
                <a:cubicBezTo>
                  <a:pt x="306" y="599"/>
                  <a:pt x="580" y="842"/>
                  <a:pt x="853" y="1025"/>
                </a:cubicBezTo>
                <a:cubicBezTo>
                  <a:pt x="1187" y="1268"/>
                  <a:pt x="1491" y="1572"/>
                  <a:pt x="1765" y="1906"/>
                </a:cubicBezTo>
                <a:cubicBezTo>
                  <a:pt x="1829" y="1977"/>
                  <a:pt x="1904" y="2006"/>
                  <a:pt x="1978" y="2006"/>
                </a:cubicBezTo>
                <a:cubicBezTo>
                  <a:pt x="2222" y="2006"/>
                  <a:pt x="2454" y="1684"/>
                  <a:pt x="2221" y="1450"/>
                </a:cubicBezTo>
                <a:lnTo>
                  <a:pt x="2251" y="1450"/>
                </a:lnTo>
                <a:cubicBezTo>
                  <a:pt x="1978" y="1177"/>
                  <a:pt x="1704" y="903"/>
                  <a:pt x="1400" y="660"/>
                </a:cubicBezTo>
                <a:cubicBezTo>
                  <a:pt x="1127" y="447"/>
                  <a:pt x="762" y="295"/>
                  <a:pt x="488" y="52"/>
                </a:cubicBezTo>
                <a:cubicBezTo>
                  <a:pt x="445" y="16"/>
                  <a:pt x="394" y="1"/>
                  <a:pt x="342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2"/>
          <p:cNvSpPr/>
          <p:nvPr/>
        </p:nvSpPr>
        <p:spPr>
          <a:xfrm>
            <a:off x="7288126" y="2150585"/>
            <a:ext cx="24410" cy="26624"/>
          </a:xfrm>
          <a:custGeom>
            <a:avLst/>
            <a:gdLst/>
            <a:ahLst/>
            <a:cxnLst/>
            <a:rect l="l" t="t" r="r" b="b"/>
            <a:pathLst>
              <a:path w="904" h="986" extrusionOk="0">
                <a:moveTo>
                  <a:pt x="634" y="0"/>
                </a:moveTo>
                <a:cubicBezTo>
                  <a:pt x="516" y="0"/>
                  <a:pt x="402" y="68"/>
                  <a:pt x="387" y="205"/>
                </a:cubicBezTo>
                <a:cubicBezTo>
                  <a:pt x="387" y="327"/>
                  <a:pt x="326" y="388"/>
                  <a:pt x="265" y="448"/>
                </a:cubicBezTo>
                <a:cubicBezTo>
                  <a:pt x="0" y="641"/>
                  <a:pt x="174" y="985"/>
                  <a:pt x="408" y="985"/>
                </a:cubicBezTo>
                <a:cubicBezTo>
                  <a:pt x="470" y="985"/>
                  <a:pt x="536" y="961"/>
                  <a:pt x="599" y="904"/>
                </a:cubicBezTo>
                <a:cubicBezTo>
                  <a:pt x="782" y="722"/>
                  <a:pt x="903" y="479"/>
                  <a:pt x="903" y="205"/>
                </a:cubicBezTo>
                <a:cubicBezTo>
                  <a:pt x="873" y="68"/>
                  <a:pt x="751" y="0"/>
                  <a:pt x="634" y="0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2"/>
          <p:cNvSpPr/>
          <p:nvPr/>
        </p:nvSpPr>
        <p:spPr>
          <a:xfrm>
            <a:off x="3298992" y="3059138"/>
            <a:ext cx="7399" cy="65292"/>
          </a:xfrm>
          <a:custGeom>
            <a:avLst/>
            <a:gdLst/>
            <a:ahLst/>
            <a:cxnLst/>
            <a:rect l="l" t="t" r="r" b="b"/>
            <a:pathLst>
              <a:path w="274" h="2418" extrusionOk="0">
                <a:moveTo>
                  <a:pt x="152" y="1"/>
                </a:moveTo>
                <a:cubicBezTo>
                  <a:pt x="92" y="1"/>
                  <a:pt x="31" y="39"/>
                  <a:pt x="31" y="115"/>
                </a:cubicBezTo>
                <a:lnTo>
                  <a:pt x="0" y="2303"/>
                </a:lnTo>
                <a:cubicBezTo>
                  <a:pt x="16" y="2379"/>
                  <a:pt x="76" y="2417"/>
                  <a:pt x="137" y="2417"/>
                </a:cubicBezTo>
                <a:cubicBezTo>
                  <a:pt x="198" y="2417"/>
                  <a:pt x="259" y="2379"/>
                  <a:pt x="274" y="2303"/>
                </a:cubicBezTo>
                <a:lnTo>
                  <a:pt x="274" y="115"/>
                </a:lnTo>
                <a:cubicBezTo>
                  <a:pt x="274" y="39"/>
                  <a:pt x="213" y="1"/>
                  <a:pt x="152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"/>
          <p:cNvSpPr/>
          <p:nvPr/>
        </p:nvSpPr>
        <p:spPr>
          <a:xfrm>
            <a:off x="3263727" y="2696872"/>
            <a:ext cx="18659" cy="15067"/>
          </a:xfrm>
          <a:custGeom>
            <a:avLst/>
            <a:gdLst/>
            <a:ahLst/>
            <a:cxnLst/>
            <a:rect l="l" t="t" r="r" b="b"/>
            <a:pathLst>
              <a:path w="691" h="558" extrusionOk="0">
                <a:moveTo>
                  <a:pt x="459" y="1"/>
                </a:moveTo>
                <a:cubicBezTo>
                  <a:pt x="417" y="1"/>
                  <a:pt x="372" y="19"/>
                  <a:pt x="334" y="66"/>
                </a:cubicBezTo>
                <a:lnTo>
                  <a:pt x="121" y="309"/>
                </a:lnTo>
                <a:cubicBezTo>
                  <a:pt x="1" y="405"/>
                  <a:pt x="108" y="558"/>
                  <a:pt x="234" y="558"/>
                </a:cubicBezTo>
                <a:cubicBezTo>
                  <a:pt x="267" y="558"/>
                  <a:pt x="302" y="547"/>
                  <a:pt x="334" y="522"/>
                </a:cubicBezTo>
                <a:lnTo>
                  <a:pt x="577" y="278"/>
                </a:lnTo>
                <a:cubicBezTo>
                  <a:pt x="690" y="165"/>
                  <a:pt x="583" y="1"/>
                  <a:pt x="459" y="1"/>
                </a:cubicBezTo>
                <a:close/>
              </a:path>
            </a:pathLst>
          </a:custGeom>
          <a:solidFill>
            <a:srgbClr val="BC86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2"/>
          <p:cNvSpPr/>
          <p:nvPr/>
        </p:nvSpPr>
        <p:spPr>
          <a:xfrm>
            <a:off x="2039110" y="1268062"/>
            <a:ext cx="78820" cy="72232"/>
          </a:xfrm>
          <a:custGeom>
            <a:avLst/>
            <a:gdLst/>
            <a:ahLst/>
            <a:cxnLst/>
            <a:rect l="l" t="t" r="r" b="b"/>
            <a:pathLst>
              <a:path w="2919" h="2675" extrusionOk="0">
                <a:moveTo>
                  <a:pt x="639" y="0"/>
                </a:moveTo>
                <a:lnTo>
                  <a:pt x="1" y="790"/>
                </a:lnTo>
                <a:lnTo>
                  <a:pt x="2281" y="2675"/>
                </a:lnTo>
                <a:cubicBezTo>
                  <a:pt x="2645" y="2675"/>
                  <a:pt x="2919" y="2341"/>
                  <a:pt x="2858" y="2006"/>
                </a:cubicBezTo>
                <a:lnTo>
                  <a:pt x="761" y="91"/>
                </a:lnTo>
                <a:lnTo>
                  <a:pt x="639" y="0"/>
                </a:lnTo>
                <a:close/>
              </a:path>
            </a:pathLst>
          </a:custGeom>
          <a:solidFill>
            <a:srgbClr val="E8EB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"/>
          <p:cNvSpPr/>
          <p:nvPr/>
        </p:nvSpPr>
        <p:spPr>
          <a:xfrm>
            <a:off x="1769085" y="1028226"/>
            <a:ext cx="353868" cy="325353"/>
          </a:xfrm>
          <a:custGeom>
            <a:avLst/>
            <a:gdLst/>
            <a:ahLst/>
            <a:cxnLst/>
            <a:rect l="l" t="t" r="r" b="b"/>
            <a:pathLst>
              <a:path w="13105" h="12049" extrusionOk="0">
                <a:moveTo>
                  <a:pt x="5697" y="0"/>
                </a:moveTo>
                <a:cubicBezTo>
                  <a:pt x="5083" y="0"/>
                  <a:pt x="2953" y="197"/>
                  <a:pt x="1612" y="2803"/>
                </a:cubicBezTo>
                <a:cubicBezTo>
                  <a:pt x="1" y="5873"/>
                  <a:pt x="1004" y="6906"/>
                  <a:pt x="1004" y="6906"/>
                </a:cubicBezTo>
                <a:lnTo>
                  <a:pt x="5107" y="9247"/>
                </a:lnTo>
                <a:cubicBezTo>
                  <a:pt x="5107" y="9247"/>
                  <a:pt x="4945" y="12049"/>
                  <a:pt x="6822" y="12049"/>
                </a:cubicBezTo>
                <a:cubicBezTo>
                  <a:pt x="7379" y="12049"/>
                  <a:pt x="8115" y="11802"/>
                  <a:pt x="9089" y="11162"/>
                </a:cubicBezTo>
                <a:cubicBezTo>
                  <a:pt x="12578" y="8869"/>
                  <a:pt x="13104" y="4431"/>
                  <a:pt x="11321" y="4431"/>
                </a:cubicBezTo>
                <a:cubicBezTo>
                  <a:pt x="10929" y="4431"/>
                  <a:pt x="10426" y="4645"/>
                  <a:pt x="9819" y="5144"/>
                </a:cubicBezTo>
                <a:lnTo>
                  <a:pt x="5867" y="7"/>
                </a:lnTo>
                <a:cubicBezTo>
                  <a:pt x="5867" y="7"/>
                  <a:pt x="5806" y="0"/>
                  <a:pt x="5697" y="0"/>
                </a:cubicBezTo>
                <a:close/>
              </a:path>
            </a:pathLst>
          </a:custGeom>
          <a:solidFill>
            <a:srgbClr val="32978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2"/>
          <p:cNvSpPr/>
          <p:nvPr/>
        </p:nvSpPr>
        <p:spPr>
          <a:xfrm>
            <a:off x="1811236" y="1045021"/>
            <a:ext cx="122861" cy="164904"/>
          </a:xfrm>
          <a:custGeom>
            <a:avLst/>
            <a:gdLst/>
            <a:ahLst/>
            <a:cxnLst/>
            <a:rect l="l" t="t" r="r" b="b"/>
            <a:pathLst>
              <a:path w="4550" h="6107" extrusionOk="0">
                <a:moveTo>
                  <a:pt x="3941" y="0"/>
                </a:moveTo>
                <a:cubicBezTo>
                  <a:pt x="3926" y="0"/>
                  <a:pt x="3911" y="8"/>
                  <a:pt x="3911" y="23"/>
                </a:cubicBezTo>
                <a:lnTo>
                  <a:pt x="3911" y="53"/>
                </a:lnTo>
                <a:cubicBezTo>
                  <a:pt x="4185" y="1360"/>
                  <a:pt x="3729" y="2576"/>
                  <a:pt x="2999" y="3670"/>
                </a:cubicBezTo>
                <a:cubicBezTo>
                  <a:pt x="2330" y="4765"/>
                  <a:pt x="1297" y="5555"/>
                  <a:pt x="112" y="5950"/>
                </a:cubicBezTo>
                <a:cubicBezTo>
                  <a:pt x="1" y="5978"/>
                  <a:pt x="41" y="6106"/>
                  <a:pt x="118" y="6106"/>
                </a:cubicBezTo>
                <a:cubicBezTo>
                  <a:pt x="126" y="6106"/>
                  <a:pt x="134" y="6105"/>
                  <a:pt x="142" y="6102"/>
                </a:cubicBezTo>
                <a:cubicBezTo>
                  <a:pt x="2665" y="5737"/>
                  <a:pt x="4549" y="2485"/>
                  <a:pt x="3972" y="23"/>
                </a:cubicBezTo>
                <a:cubicBezTo>
                  <a:pt x="3972" y="8"/>
                  <a:pt x="3957" y="0"/>
                  <a:pt x="3941" y="0"/>
                </a:cubicBezTo>
                <a:close/>
              </a:path>
            </a:pathLst>
          </a:custGeom>
          <a:solidFill>
            <a:srgbClr val="49B2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2"/>
          <p:cNvSpPr/>
          <p:nvPr/>
        </p:nvSpPr>
        <p:spPr>
          <a:xfrm>
            <a:off x="1952945" y="1124031"/>
            <a:ext cx="9289" cy="16742"/>
          </a:xfrm>
          <a:custGeom>
            <a:avLst/>
            <a:gdLst/>
            <a:ahLst/>
            <a:cxnLst/>
            <a:rect l="l" t="t" r="r" b="b"/>
            <a:pathLst>
              <a:path w="344" h="620" extrusionOk="0">
                <a:moveTo>
                  <a:pt x="245" y="0"/>
                </a:moveTo>
                <a:cubicBezTo>
                  <a:pt x="219" y="0"/>
                  <a:pt x="193" y="14"/>
                  <a:pt x="183" y="45"/>
                </a:cubicBezTo>
                <a:lnTo>
                  <a:pt x="183" y="15"/>
                </a:lnTo>
                <a:cubicBezTo>
                  <a:pt x="61" y="197"/>
                  <a:pt x="0" y="380"/>
                  <a:pt x="31" y="562"/>
                </a:cubicBezTo>
                <a:cubicBezTo>
                  <a:pt x="31" y="603"/>
                  <a:pt x="56" y="620"/>
                  <a:pt x="83" y="620"/>
                </a:cubicBezTo>
                <a:cubicBezTo>
                  <a:pt x="116" y="620"/>
                  <a:pt x="152" y="595"/>
                  <a:pt x="152" y="562"/>
                </a:cubicBezTo>
                <a:cubicBezTo>
                  <a:pt x="183" y="410"/>
                  <a:pt x="244" y="258"/>
                  <a:pt x="304" y="106"/>
                </a:cubicBezTo>
                <a:cubicBezTo>
                  <a:pt x="344" y="47"/>
                  <a:pt x="293" y="0"/>
                  <a:pt x="245" y="0"/>
                </a:cubicBezTo>
                <a:close/>
              </a:path>
            </a:pathLst>
          </a:custGeom>
          <a:solidFill>
            <a:srgbClr val="49B2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2"/>
          <p:cNvSpPr/>
          <p:nvPr/>
        </p:nvSpPr>
        <p:spPr>
          <a:xfrm>
            <a:off x="1971010" y="1139719"/>
            <a:ext cx="7021" cy="11395"/>
          </a:xfrm>
          <a:custGeom>
            <a:avLst/>
            <a:gdLst/>
            <a:ahLst/>
            <a:cxnLst/>
            <a:rect l="l" t="t" r="r" b="b"/>
            <a:pathLst>
              <a:path w="260" h="422" extrusionOk="0">
                <a:moveTo>
                  <a:pt x="129" y="1"/>
                </a:moveTo>
                <a:cubicBezTo>
                  <a:pt x="107" y="1"/>
                  <a:pt x="83" y="13"/>
                  <a:pt x="61" y="42"/>
                </a:cubicBezTo>
                <a:cubicBezTo>
                  <a:pt x="0" y="133"/>
                  <a:pt x="0" y="255"/>
                  <a:pt x="30" y="376"/>
                </a:cubicBezTo>
                <a:cubicBezTo>
                  <a:pt x="46" y="407"/>
                  <a:pt x="68" y="422"/>
                  <a:pt x="91" y="422"/>
                </a:cubicBezTo>
                <a:cubicBezTo>
                  <a:pt x="114" y="422"/>
                  <a:pt x="137" y="407"/>
                  <a:pt x="152" y="376"/>
                </a:cubicBezTo>
                <a:cubicBezTo>
                  <a:pt x="182" y="315"/>
                  <a:pt x="152" y="224"/>
                  <a:pt x="213" y="163"/>
                </a:cubicBezTo>
                <a:cubicBezTo>
                  <a:pt x="259" y="117"/>
                  <a:pt x="200" y="1"/>
                  <a:pt x="129" y="1"/>
                </a:cubicBezTo>
                <a:close/>
              </a:path>
            </a:pathLst>
          </a:custGeom>
          <a:solidFill>
            <a:srgbClr val="49B2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2"/>
          <p:cNvSpPr/>
          <p:nvPr/>
        </p:nvSpPr>
        <p:spPr>
          <a:xfrm>
            <a:off x="1985780" y="1154382"/>
            <a:ext cx="3726" cy="5157"/>
          </a:xfrm>
          <a:custGeom>
            <a:avLst/>
            <a:gdLst/>
            <a:ahLst/>
            <a:cxnLst/>
            <a:rect l="l" t="t" r="r" b="b"/>
            <a:pathLst>
              <a:path w="138" h="191" extrusionOk="0">
                <a:moveTo>
                  <a:pt x="72" y="0"/>
                </a:moveTo>
                <a:cubicBezTo>
                  <a:pt x="38" y="0"/>
                  <a:pt x="0" y="16"/>
                  <a:pt x="0" y="46"/>
                </a:cubicBezTo>
                <a:lnTo>
                  <a:pt x="31" y="46"/>
                </a:lnTo>
                <a:lnTo>
                  <a:pt x="31" y="168"/>
                </a:lnTo>
                <a:cubicBezTo>
                  <a:pt x="46" y="183"/>
                  <a:pt x="69" y="190"/>
                  <a:pt x="88" y="190"/>
                </a:cubicBezTo>
                <a:cubicBezTo>
                  <a:pt x="107" y="190"/>
                  <a:pt x="122" y="183"/>
                  <a:pt x="122" y="168"/>
                </a:cubicBezTo>
                <a:lnTo>
                  <a:pt x="122" y="46"/>
                </a:lnTo>
                <a:cubicBezTo>
                  <a:pt x="137" y="16"/>
                  <a:pt x="107" y="0"/>
                  <a:pt x="72" y="0"/>
                </a:cubicBezTo>
                <a:close/>
              </a:path>
            </a:pathLst>
          </a:custGeom>
          <a:solidFill>
            <a:srgbClr val="49B2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2"/>
          <p:cNvSpPr/>
          <p:nvPr/>
        </p:nvSpPr>
        <p:spPr>
          <a:xfrm>
            <a:off x="1993152" y="1166290"/>
            <a:ext cx="2484" cy="2484"/>
          </a:xfrm>
          <a:custGeom>
            <a:avLst/>
            <a:gdLst/>
            <a:ahLst/>
            <a:cxnLst/>
            <a:rect l="l" t="t" r="r" b="b"/>
            <a:pathLst>
              <a:path w="92" h="92" extrusionOk="0">
                <a:moveTo>
                  <a:pt x="62" y="0"/>
                </a:moveTo>
                <a:cubicBezTo>
                  <a:pt x="1" y="0"/>
                  <a:pt x="1" y="91"/>
                  <a:pt x="62" y="91"/>
                </a:cubicBezTo>
                <a:cubicBezTo>
                  <a:pt x="92" y="91"/>
                  <a:pt x="92" y="0"/>
                  <a:pt x="62" y="0"/>
                </a:cubicBezTo>
                <a:close/>
              </a:path>
            </a:pathLst>
          </a:custGeom>
          <a:solidFill>
            <a:srgbClr val="49B2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2"/>
          <p:cNvSpPr/>
          <p:nvPr/>
        </p:nvSpPr>
        <p:spPr>
          <a:xfrm>
            <a:off x="1995042" y="1167748"/>
            <a:ext cx="10234" cy="7075"/>
          </a:xfrm>
          <a:custGeom>
            <a:avLst/>
            <a:gdLst/>
            <a:ahLst/>
            <a:cxnLst/>
            <a:rect l="l" t="t" r="r" b="b"/>
            <a:pathLst>
              <a:path w="379" h="262" extrusionOk="0">
                <a:moveTo>
                  <a:pt x="88" y="1"/>
                </a:moveTo>
                <a:cubicBezTo>
                  <a:pt x="38" y="1"/>
                  <a:pt x="0" y="72"/>
                  <a:pt x="52" y="98"/>
                </a:cubicBezTo>
                <a:cubicBezTo>
                  <a:pt x="144" y="128"/>
                  <a:pt x="204" y="189"/>
                  <a:pt x="265" y="250"/>
                </a:cubicBezTo>
                <a:cubicBezTo>
                  <a:pt x="281" y="258"/>
                  <a:pt x="298" y="262"/>
                  <a:pt x="312" y="262"/>
                </a:cubicBezTo>
                <a:cubicBezTo>
                  <a:pt x="352" y="262"/>
                  <a:pt x="379" y="234"/>
                  <a:pt x="356" y="189"/>
                </a:cubicBezTo>
                <a:cubicBezTo>
                  <a:pt x="265" y="98"/>
                  <a:pt x="204" y="37"/>
                  <a:pt x="113" y="7"/>
                </a:cubicBezTo>
                <a:cubicBezTo>
                  <a:pt x="105" y="3"/>
                  <a:pt x="96" y="1"/>
                  <a:pt x="88" y="1"/>
                </a:cubicBezTo>
                <a:close/>
              </a:path>
            </a:pathLst>
          </a:custGeom>
          <a:solidFill>
            <a:srgbClr val="49B2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2"/>
          <p:cNvSpPr/>
          <p:nvPr/>
        </p:nvSpPr>
        <p:spPr>
          <a:xfrm>
            <a:off x="1926131" y="1180979"/>
            <a:ext cx="98748" cy="73285"/>
          </a:xfrm>
          <a:custGeom>
            <a:avLst/>
            <a:gdLst/>
            <a:ahLst/>
            <a:cxnLst/>
            <a:rect l="l" t="t" r="r" b="b"/>
            <a:pathLst>
              <a:path w="3657" h="2714" extrusionOk="0">
                <a:moveTo>
                  <a:pt x="3598" y="0"/>
                </a:moveTo>
                <a:cubicBezTo>
                  <a:pt x="3579" y="0"/>
                  <a:pt x="3558" y="10"/>
                  <a:pt x="3547" y="34"/>
                </a:cubicBezTo>
                <a:lnTo>
                  <a:pt x="3516" y="34"/>
                </a:lnTo>
                <a:cubicBezTo>
                  <a:pt x="3182" y="702"/>
                  <a:pt x="2665" y="1280"/>
                  <a:pt x="2027" y="1736"/>
                </a:cubicBezTo>
                <a:cubicBezTo>
                  <a:pt x="1753" y="1949"/>
                  <a:pt x="1449" y="2131"/>
                  <a:pt x="1115" y="2283"/>
                </a:cubicBezTo>
                <a:cubicBezTo>
                  <a:pt x="781" y="2435"/>
                  <a:pt x="416" y="2465"/>
                  <a:pt x="82" y="2587"/>
                </a:cubicBezTo>
                <a:cubicBezTo>
                  <a:pt x="0" y="2614"/>
                  <a:pt x="16" y="2713"/>
                  <a:pt x="84" y="2713"/>
                </a:cubicBezTo>
                <a:cubicBezTo>
                  <a:pt x="93" y="2713"/>
                  <a:pt x="102" y="2712"/>
                  <a:pt x="112" y="2708"/>
                </a:cubicBezTo>
                <a:cubicBezTo>
                  <a:pt x="507" y="2708"/>
                  <a:pt x="872" y="2648"/>
                  <a:pt x="1267" y="2526"/>
                </a:cubicBezTo>
                <a:cubicBezTo>
                  <a:pt x="1601" y="2374"/>
                  <a:pt x="1936" y="2161"/>
                  <a:pt x="2209" y="1918"/>
                </a:cubicBezTo>
                <a:cubicBezTo>
                  <a:pt x="2848" y="1432"/>
                  <a:pt x="3334" y="794"/>
                  <a:pt x="3638" y="64"/>
                </a:cubicBezTo>
                <a:cubicBezTo>
                  <a:pt x="3657" y="26"/>
                  <a:pt x="3629" y="0"/>
                  <a:pt x="3598" y="0"/>
                </a:cubicBezTo>
                <a:close/>
              </a:path>
            </a:pathLst>
          </a:custGeom>
          <a:solidFill>
            <a:srgbClr val="49B2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2"/>
          <p:cNvSpPr/>
          <p:nvPr/>
        </p:nvSpPr>
        <p:spPr>
          <a:xfrm>
            <a:off x="2039299" y="1168828"/>
            <a:ext cx="40882" cy="93213"/>
          </a:xfrm>
          <a:custGeom>
            <a:avLst/>
            <a:gdLst/>
            <a:ahLst/>
            <a:cxnLst/>
            <a:rect l="l" t="t" r="r" b="b"/>
            <a:pathLst>
              <a:path w="1514" h="3452" extrusionOk="0">
                <a:moveTo>
                  <a:pt x="924" y="1"/>
                </a:moveTo>
                <a:cubicBezTo>
                  <a:pt x="859" y="1"/>
                  <a:pt x="799" y="39"/>
                  <a:pt x="815" y="119"/>
                </a:cubicBezTo>
                <a:cubicBezTo>
                  <a:pt x="936" y="727"/>
                  <a:pt x="875" y="1365"/>
                  <a:pt x="663" y="1943"/>
                </a:cubicBezTo>
                <a:cubicBezTo>
                  <a:pt x="480" y="2399"/>
                  <a:pt x="207" y="2824"/>
                  <a:pt x="24" y="3280"/>
                </a:cubicBezTo>
                <a:cubicBezTo>
                  <a:pt x="1" y="3375"/>
                  <a:pt x="88" y="3451"/>
                  <a:pt x="171" y="3451"/>
                </a:cubicBezTo>
                <a:cubicBezTo>
                  <a:pt x="194" y="3451"/>
                  <a:pt x="217" y="3445"/>
                  <a:pt x="237" y="3432"/>
                </a:cubicBezTo>
                <a:cubicBezTo>
                  <a:pt x="1362" y="2854"/>
                  <a:pt x="1514" y="1122"/>
                  <a:pt x="1058" y="88"/>
                </a:cubicBezTo>
                <a:cubicBezTo>
                  <a:pt x="1043" y="31"/>
                  <a:pt x="982" y="1"/>
                  <a:pt x="924" y="1"/>
                </a:cubicBezTo>
                <a:close/>
              </a:path>
            </a:pathLst>
          </a:custGeom>
          <a:solidFill>
            <a:srgbClr val="49B2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2"/>
          <p:cNvSpPr/>
          <p:nvPr/>
        </p:nvSpPr>
        <p:spPr>
          <a:xfrm>
            <a:off x="2020397" y="1287693"/>
            <a:ext cx="8479" cy="6859"/>
          </a:xfrm>
          <a:custGeom>
            <a:avLst/>
            <a:gdLst/>
            <a:ahLst/>
            <a:cxnLst/>
            <a:rect l="l" t="t" r="r" b="b"/>
            <a:pathLst>
              <a:path w="314" h="254" extrusionOk="0">
                <a:moveTo>
                  <a:pt x="200" y="1"/>
                </a:moveTo>
                <a:cubicBezTo>
                  <a:pt x="181" y="1"/>
                  <a:pt x="162" y="10"/>
                  <a:pt x="147" y="33"/>
                </a:cubicBezTo>
                <a:cubicBezTo>
                  <a:pt x="116" y="63"/>
                  <a:pt x="56" y="124"/>
                  <a:pt x="25" y="155"/>
                </a:cubicBezTo>
                <a:cubicBezTo>
                  <a:pt x="0" y="204"/>
                  <a:pt x="36" y="254"/>
                  <a:pt x="84" y="254"/>
                </a:cubicBezTo>
                <a:cubicBezTo>
                  <a:pt x="94" y="254"/>
                  <a:pt x="105" y="251"/>
                  <a:pt x="116" y="246"/>
                </a:cubicBezTo>
                <a:cubicBezTo>
                  <a:pt x="177" y="215"/>
                  <a:pt x="208" y="185"/>
                  <a:pt x="268" y="155"/>
                </a:cubicBezTo>
                <a:cubicBezTo>
                  <a:pt x="314" y="86"/>
                  <a:pt x="257" y="1"/>
                  <a:pt x="200" y="1"/>
                </a:cubicBezTo>
                <a:close/>
              </a:path>
            </a:pathLst>
          </a:custGeom>
          <a:solidFill>
            <a:srgbClr val="49B2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2"/>
          <p:cNvSpPr/>
          <p:nvPr/>
        </p:nvSpPr>
        <p:spPr>
          <a:xfrm>
            <a:off x="1984349" y="1315127"/>
            <a:ext cx="21143" cy="8101"/>
          </a:xfrm>
          <a:custGeom>
            <a:avLst/>
            <a:gdLst/>
            <a:ahLst/>
            <a:cxnLst/>
            <a:rect l="l" t="t" r="r" b="b"/>
            <a:pathLst>
              <a:path w="783" h="300" extrusionOk="0">
                <a:moveTo>
                  <a:pt x="518" y="1"/>
                </a:moveTo>
                <a:cubicBezTo>
                  <a:pt x="346" y="1"/>
                  <a:pt x="172" y="77"/>
                  <a:pt x="53" y="172"/>
                </a:cubicBezTo>
                <a:cubicBezTo>
                  <a:pt x="1" y="225"/>
                  <a:pt x="39" y="300"/>
                  <a:pt x="109" y="300"/>
                </a:cubicBezTo>
                <a:cubicBezTo>
                  <a:pt x="120" y="300"/>
                  <a:pt x="132" y="298"/>
                  <a:pt x="144" y="294"/>
                </a:cubicBezTo>
                <a:cubicBezTo>
                  <a:pt x="256" y="249"/>
                  <a:pt x="383" y="221"/>
                  <a:pt x="515" y="221"/>
                </a:cubicBezTo>
                <a:cubicBezTo>
                  <a:pt x="563" y="221"/>
                  <a:pt x="612" y="225"/>
                  <a:pt x="661" y="233"/>
                </a:cubicBezTo>
                <a:cubicBezTo>
                  <a:pt x="783" y="233"/>
                  <a:pt x="783" y="20"/>
                  <a:pt x="661" y="20"/>
                </a:cubicBezTo>
                <a:cubicBezTo>
                  <a:pt x="614" y="7"/>
                  <a:pt x="566" y="1"/>
                  <a:pt x="518" y="1"/>
                </a:cubicBezTo>
                <a:close/>
              </a:path>
            </a:pathLst>
          </a:custGeom>
          <a:solidFill>
            <a:srgbClr val="49B2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2"/>
          <p:cNvSpPr/>
          <p:nvPr/>
        </p:nvSpPr>
        <p:spPr>
          <a:xfrm>
            <a:off x="150" y="4437800"/>
            <a:ext cx="9144366" cy="707763"/>
          </a:xfrm>
          <a:custGeom>
            <a:avLst/>
            <a:gdLst/>
            <a:ahLst/>
            <a:cxnLst/>
            <a:rect l="l" t="t" r="r" b="b"/>
            <a:pathLst>
              <a:path w="284960" h="25625" extrusionOk="0">
                <a:moveTo>
                  <a:pt x="0" y="1"/>
                </a:moveTo>
                <a:lnTo>
                  <a:pt x="0" y="25624"/>
                </a:lnTo>
                <a:lnTo>
                  <a:pt x="284960" y="25624"/>
                </a:lnTo>
                <a:lnTo>
                  <a:pt x="28496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2"/>
          <p:cNvSpPr/>
          <p:nvPr/>
        </p:nvSpPr>
        <p:spPr>
          <a:xfrm>
            <a:off x="3230055" y="4559127"/>
            <a:ext cx="974952" cy="40396"/>
          </a:xfrm>
          <a:custGeom>
            <a:avLst/>
            <a:gdLst/>
            <a:ahLst/>
            <a:cxnLst/>
            <a:rect l="l" t="t" r="r" b="b"/>
            <a:pathLst>
              <a:path w="36106" h="1496" extrusionOk="0">
                <a:moveTo>
                  <a:pt x="35726" y="1"/>
                </a:moveTo>
                <a:cubicBezTo>
                  <a:pt x="35683" y="1"/>
                  <a:pt x="35638" y="12"/>
                  <a:pt x="35593" y="37"/>
                </a:cubicBezTo>
                <a:cubicBezTo>
                  <a:pt x="34555" y="496"/>
                  <a:pt x="33503" y="575"/>
                  <a:pt x="32429" y="575"/>
                </a:cubicBezTo>
                <a:cubicBezTo>
                  <a:pt x="31869" y="575"/>
                  <a:pt x="31303" y="554"/>
                  <a:pt x="30730" y="554"/>
                </a:cubicBezTo>
                <a:cubicBezTo>
                  <a:pt x="30129" y="565"/>
                  <a:pt x="29545" y="572"/>
                  <a:pt x="28966" y="572"/>
                </a:cubicBezTo>
                <a:cubicBezTo>
                  <a:pt x="27964" y="572"/>
                  <a:pt x="26979" y="551"/>
                  <a:pt x="25958" y="493"/>
                </a:cubicBezTo>
                <a:cubicBezTo>
                  <a:pt x="23899" y="312"/>
                  <a:pt x="21839" y="215"/>
                  <a:pt x="19780" y="215"/>
                </a:cubicBezTo>
                <a:cubicBezTo>
                  <a:pt x="19073" y="215"/>
                  <a:pt x="18367" y="226"/>
                  <a:pt x="17660" y="250"/>
                </a:cubicBezTo>
                <a:cubicBezTo>
                  <a:pt x="17228" y="271"/>
                  <a:pt x="16800" y="278"/>
                  <a:pt x="16375" y="278"/>
                </a:cubicBezTo>
                <a:cubicBezTo>
                  <a:pt x="15388" y="278"/>
                  <a:pt x="14417" y="238"/>
                  <a:pt x="13442" y="238"/>
                </a:cubicBezTo>
                <a:cubicBezTo>
                  <a:pt x="12418" y="238"/>
                  <a:pt x="11390" y="282"/>
                  <a:pt x="10335" y="462"/>
                </a:cubicBezTo>
                <a:cubicBezTo>
                  <a:pt x="6930" y="1040"/>
                  <a:pt x="3526" y="888"/>
                  <a:pt x="61" y="949"/>
                </a:cubicBezTo>
                <a:cubicBezTo>
                  <a:pt x="0" y="949"/>
                  <a:pt x="0" y="1009"/>
                  <a:pt x="61" y="1009"/>
                </a:cubicBezTo>
                <a:lnTo>
                  <a:pt x="91" y="1009"/>
                </a:lnTo>
                <a:cubicBezTo>
                  <a:pt x="1893" y="1043"/>
                  <a:pt x="3714" y="1154"/>
                  <a:pt x="5528" y="1154"/>
                </a:cubicBezTo>
                <a:cubicBezTo>
                  <a:pt x="6957" y="1154"/>
                  <a:pt x="8381" y="1085"/>
                  <a:pt x="9788" y="858"/>
                </a:cubicBezTo>
                <a:cubicBezTo>
                  <a:pt x="11208" y="628"/>
                  <a:pt x="12604" y="554"/>
                  <a:pt x="13997" y="554"/>
                </a:cubicBezTo>
                <a:cubicBezTo>
                  <a:pt x="15735" y="554"/>
                  <a:pt x="17469" y="668"/>
                  <a:pt x="19241" y="736"/>
                </a:cubicBezTo>
                <a:cubicBezTo>
                  <a:pt x="22250" y="858"/>
                  <a:pt x="25168" y="1313"/>
                  <a:pt x="28177" y="1344"/>
                </a:cubicBezTo>
                <a:cubicBezTo>
                  <a:pt x="29849" y="1344"/>
                  <a:pt x="31490" y="1496"/>
                  <a:pt x="33162" y="1496"/>
                </a:cubicBezTo>
                <a:cubicBezTo>
                  <a:pt x="34286" y="1496"/>
                  <a:pt x="35138" y="1374"/>
                  <a:pt x="35928" y="493"/>
                </a:cubicBezTo>
                <a:cubicBezTo>
                  <a:pt x="36106" y="289"/>
                  <a:pt x="35944" y="1"/>
                  <a:pt x="35726" y="1"/>
                </a:cubicBezTo>
                <a:close/>
              </a:path>
            </a:pathLst>
          </a:custGeom>
          <a:solidFill>
            <a:srgbClr val="D89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"/>
          <p:cNvSpPr/>
          <p:nvPr/>
        </p:nvSpPr>
        <p:spPr>
          <a:xfrm>
            <a:off x="3779124" y="4687335"/>
            <a:ext cx="1089173" cy="65481"/>
          </a:xfrm>
          <a:custGeom>
            <a:avLst/>
            <a:gdLst/>
            <a:ahLst/>
            <a:cxnLst/>
            <a:rect l="l" t="t" r="r" b="b"/>
            <a:pathLst>
              <a:path w="40336" h="2425" extrusionOk="0">
                <a:moveTo>
                  <a:pt x="153" y="91"/>
                </a:moveTo>
                <a:cubicBezTo>
                  <a:pt x="1" y="91"/>
                  <a:pt x="1" y="334"/>
                  <a:pt x="153" y="334"/>
                </a:cubicBezTo>
                <a:lnTo>
                  <a:pt x="183" y="334"/>
                </a:lnTo>
                <a:cubicBezTo>
                  <a:pt x="3800" y="578"/>
                  <a:pt x="7448" y="426"/>
                  <a:pt x="11034" y="882"/>
                </a:cubicBezTo>
                <a:cubicBezTo>
                  <a:pt x="14408" y="1338"/>
                  <a:pt x="17813" y="1094"/>
                  <a:pt x="21217" y="1490"/>
                </a:cubicBezTo>
                <a:cubicBezTo>
                  <a:pt x="24226" y="1854"/>
                  <a:pt x="27266" y="1581"/>
                  <a:pt x="30275" y="1976"/>
                </a:cubicBezTo>
                <a:cubicBezTo>
                  <a:pt x="32370" y="2270"/>
                  <a:pt x="34490" y="2424"/>
                  <a:pt x="36619" y="2424"/>
                </a:cubicBezTo>
                <a:cubicBezTo>
                  <a:pt x="37795" y="2424"/>
                  <a:pt x="38974" y="2377"/>
                  <a:pt x="40154" y="2280"/>
                </a:cubicBezTo>
                <a:cubicBezTo>
                  <a:pt x="40336" y="2249"/>
                  <a:pt x="40336" y="1976"/>
                  <a:pt x="40154" y="1945"/>
                </a:cubicBezTo>
                <a:cubicBezTo>
                  <a:pt x="36840" y="1733"/>
                  <a:pt x="33527" y="1733"/>
                  <a:pt x="30275" y="1338"/>
                </a:cubicBezTo>
                <a:cubicBezTo>
                  <a:pt x="27083" y="973"/>
                  <a:pt x="23861" y="1307"/>
                  <a:pt x="20670" y="973"/>
                </a:cubicBezTo>
                <a:cubicBezTo>
                  <a:pt x="17235" y="608"/>
                  <a:pt x="13831" y="760"/>
                  <a:pt x="10427" y="395"/>
                </a:cubicBezTo>
                <a:cubicBezTo>
                  <a:pt x="7022" y="0"/>
                  <a:pt x="3588" y="213"/>
                  <a:pt x="153" y="91"/>
                </a:cubicBezTo>
                <a:close/>
              </a:path>
            </a:pathLst>
          </a:custGeom>
          <a:solidFill>
            <a:srgbClr val="D89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2"/>
          <p:cNvSpPr/>
          <p:nvPr/>
        </p:nvSpPr>
        <p:spPr>
          <a:xfrm>
            <a:off x="4483592" y="4895497"/>
            <a:ext cx="41638" cy="16796"/>
          </a:xfrm>
          <a:custGeom>
            <a:avLst/>
            <a:gdLst/>
            <a:ahLst/>
            <a:cxnLst/>
            <a:rect l="l" t="t" r="r" b="b"/>
            <a:pathLst>
              <a:path w="1542" h="622" extrusionOk="0">
                <a:moveTo>
                  <a:pt x="1296" y="0"/>
                </a:moveTo>
                <a:cubicBezTo>
                  <a:pt x="1144" y="0"/>
                  <a:pt x="1002" y="34"/>
                  <a:pt x="842" y="103"/>
                </a:cubicBezTo>
                <a:lnTo>
                  <a:pt x="174" y="316"/>
                </a:lnTo>
                <a:cubicBezTo>
                  <a:pt x="1" y="373"/>
                  <a:pt x="46" y="622"/>
                  <a:pt x="233" y="622"/>
                </a:cubicBezTo>
                <a:cubicBezTo>
                  <a:pt x="243" y="622"/>
                  <a:pt x="254" y="621"/>
                  <a:pt x="265" y="620"/>
                </a:cubicBezTo>
                <a:lnTo>
                  <a:pt x="903" y="407"/>
                </a:lnTo>
                <a:cubicBezTo>
                  <a:pt x="1086" y="346"/>
                  <a:pt x="1298" y="285"/>
                  <a:pt x="1481" y="194"/>
                </a:cubicBezTo>
                <a:cubicBezTo>
                  <a:pt x="1542" y="164"/>
                  <a:pt x="1542" y="42"/>
                  <a:pt x="1450" y="12"/>
                </a:cubicBezTo>
                <a:cubicBezTo>
                  <a:pt x="1397" y="4"/>
                  <a:pt x="1346" y="0"/>
                  <a:pt x="1296" y="0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2"/>
          <p:cNvSpPr/>
          <p:nvPr/>
        </p:nvSpPr>
        <p:spPr>
          <a:xfrm>
            <a:off x="3264510" y="4855263"/>
            <a:ext cx="779994" cy="43312"/>
          </a:xfrm>
          <a:custGeom>
            <a:avLst/>
            <a:gdLst/>
            <a:ahLst/>
            <a:cxnLst/>
            <a:rect l="l" t="t" r="r" b="b"/>
            <a:pathLst>
              <a:path w="28886" h="1604" extrusionOk="0">
                <a:moveTo>
                  <a:pt x="3002" y="0"/>
                </a:moveTo>
                <a:cubicBezTo>
                  <a:pt x="2060" y="0"/>
                  <a:pt x="1119" y="24"/>
                  <a:pt x="183" y="73"/>
                </a:cubicBezTo>
                <a:cubicBezTo>
                  <a:pt x="1" y="73"/>
                  <a:pt x="1" y="316"/>
                  <a:pt x="183" y="316"/>
                </a:cubicBezTo>
                <a:lnTo>
                  <a:pt x="183" y="347"/>
                </a:lnTo>
                <a:cubicBezTo>
                  <a:pt x="5350" y="499"/>
                  <a:pt x="10548" y="1015"/>
                  <a:pt x="15715" y="1319"/>
                </a:cubicBezTo>
                <a:cubicBezTo>
                  <a:pt x="18147" y="1441"/>
                  <a:pt x="20518" y="1502"/>
                  <a:pt x="22949" y="1532"/>
                </a:cubicBezTo>
                <a:cubicBezTo>
                  <a:pt x="23634" y="1544"/>
                  <a:pt x="24443" y="1604"/>
                  <a:pt x="25262" y="1604"/>
                </a:cubicBezTo>
                <a:cubicBezTo>
                  <a:pt x="26515" y="1604"/>
                  <a:pt x="27794" y="1464"/>
                  <a:pt x="28694" y="803"/>
                </a:cubicBezTo>
                <a:cubicBezTo>
                  <a:pt x="28886" y="639"/>
                  <a:pt x="28807" y="303"/>
                  <a:pt x="28568" y="303"/>
                </a:cubicBezTo>
                <a:cubicBezTo>
                  <a:pt x="28541" y="303"/>
                  <a:pt x="28512" y="307"/>
                  <a:pt x="28482" y="316"/>
                </a:cubicBezTo>
                <a:cubicBezTo>
                  <a:pt x="27539" y="620"/>
                  <a:pt x="26384" y="559"/>
                  <a:pt x="25381" y="620"/>
                </a:cubicBezTo>
                <a:cubicBezTo>
                  <a:pt x="24976" y="651"/>
                  <a:pt x="24567" y="661"/>
                  <a:pt x="24156" y="661"/>
                </a:cubicBezTo>
                <a:cubicBezTo>
                  <a:pt x="23334" y="661"/>
                  <a:pt x="22504" y="620"/>
                  <a:pt x="21673" y="620"/>
                </a:cubicBezTo>
                <a:cubicBezTo>
                  <a:pt x="19363" y="620"/>
                  <a:pt x="16992" y="559"/>
                  <a:pt x="14682" y="407"/>
                </a:cubicBezTo>
                <a:cubicBezTo>
                  <a:pt x="12189" y="286"/>
                  <a:pt x="9727" y="347"/>
                  <a:pt x="7235" y="164"/>
                </a:cubicBezTo>
                <a:cubicBezTo>
                  <a:pt x="5831" y="55"/>
                  <a:pt x="4415" y="0"/>
                  <a:pt x="3002" y="0"/>
                </a:cubicBezTo>
                <a:close/>
              </a:path>
            </a:pathLst>
          </a:custGeom>
          <a:solidFill>
            <a:srgbClr val="D89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2"/>
          <p:cNvSpPr/>
          <p:nvPr/>
        </p:nvSpPr>
        <p:spPr>
          <a:xfrm>
            <a:off x="4120571" y="4881915"/>
            <a:ext cx="38614" cy="15067"/>
          </a:xfrm>
          <a:custGeom>
            <a:avLst/>
            <a:gdLst/>
            <a:ahLst/>
            <a:cxnLst/>
            <a:rect l="l" t="t" r="r" b="b"/>
            <a:pathLst>
              <a:path w="1430" h="558" extrusionOk="0">
                <a:moveTo>
                  <a:pt x="1188" y="0"/>
                </a:moveTo>
                <a:cubicBezTo>
                  <a:pt x="826" y="0"/>
                  <a:pt x="559" y="337"/>
                  <a:pt x="223" y="337"/>
                </a:cubicBezTo>
                <a:cubicBezTo>
                  <a:pt x="200" y="337"/>
                  <a:pt x="176" y="336"/>
                  <a:pt x="152" y="332"/>
                </a:cubicBezTo>
                <a:cubicBezTo>
                  <a:pt x="31" y="332"/>
                  <a:pt x="0" y="515"/>
                  <a:pt x="122" y="515"/>
                </a:cubicBezTo>
                <a:lnTo>
                  <a:pt x="122" y="545"/>
                </a:lnTo>
                <a:cubicBezTo>
                  <a:pt x="166" y="553"/>
                  <a:pt x="209" y="557"/>
                  <a:pt x="250" y="557"/>
                </a:cubicBezTo>
                <a:cubicBezTo>
                  <a:pt x="665" y="557"/>
                  <a:pt x="954" y="178"/>
                  <a:pt x="1368" y="150"/>
                </a:cubicBezTo>
                <a:cubicBezTo>
                  <a:pt x="1429" y="119"/>
                  <a:pt x="1429" y="28"/>
                  <a:pt x="1368" y="28"/>
                </a:cubicBezTo>
                <a:cubicBezTo>
                  <a:pt x="1305" y="9"/>
                  <a:pt x="1246" y="0"/>
                  <a:pt x="1188" y="0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2"/>
          <p:cNvSpPr/>
          <p:nvPr/>
        </p:nvSpPr>
        <p:spPr>
          <a:xfrm>
            <a:off x="4247455" y="4887531"/>
            <a:ext cx="55355" cy="20792"/>
          </a:xfrm>
          <a:custGeom>
            <a:avLst/>
            <a:gdLst/>
            <a:ahLst/>
            <a:cxnLst/>
            <a:rect l="l" t="t" r="r" b="b"/>
            <a:pathLst>
              <a:path w="2050" h="770" extrusionOk="0">
                <a:moveTo>
                  <a:pt x="1515" y="0"/>
                </a:moveTo>
                <a:cubicBezTo>
                  <a:pt x="1077" y="0"/>
                  <a:pt x="616" y="260"/>
                  <a:pt x="226" y="398"/>
                </a:cubicBezTo>
                <a:cubicBezTo>
                  <a:pt x="1" y="454"/>
                  <a:pt x="62" y="769"/>
                  <a:pt x="264" y="769"/>
                </a:cubicBezTo>
                <a:cubicBezTo>
                  <a:pt x="280" y="769"/>
                  <a:pt x="298" y="767"/>
                  <a:pt x="317" y="763"/>
                </a:cubicBezTo>
                <a:lnTo>
                  <a:pt x="347" y="763"/>
                </a:lnTo>
                <a:cubicBezTo>
                  <a:pt x="621" y="702"/>
                  <a:pt x="864" y="611"/>
                  <a:pt x="1107" y="550"/>
                </a:cubicBezTo>
                <a:cubicBezTo>
                  <a:pt x="1350" y="489"/>
                  <a:pt x="1654" y="489"/>
                  <a:pt x="1867" y="398"/>
                </a:cubicBezTo>
                <a:cubicBezTo>
                  <a:pt x="2019" y="367"/>
                  <a:pt x="2049" y="155"/>
                  <a:pt x="1928" y="94"/>
                </a:cubicBezTo>
                <a:cubicBezTo>
                  <a:pt x="1794" y="27"/>
                  <a:pt x="1656" y="0"/>
                  <a:pt x="1515" y="0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2"/>
          <p:cNvSpPr/>
          <p:nvPr/>
        </p:nvSpPr>
        <p:spPr>
          <a:xfrm>
            <a:off x="3230055" y="4709099"/>
            <a:ext cx="198630" cy="14743"/>
          </a:xfrm>
          <a:custGeom>
            <a:avLst/>
            <a:gdLst/>
            <a:ahLst/>
            <a:cxnLst/>
            <a:rect l="l" t="t" r="r" b="b"/>
            <a:pathLst>
              <a:path w="7356" h="546" extrusionOk="0">
                <a:moveTo>
                  <a:pt x="4907" y="0"/>
                </a:moveTo>
                <a:cubicBezTo>
                  <a:pt x="3299" y="0"/>
                  <a:pt x="1681" y="125"/>
                  <a:pt x="91" y="167"/>
                </a:cubicBezTo>
                <a:cubicBezTo>
                  <a:pt x="0" y="197"/>
                  <a:pt x="0" y="319"/>
                  <a:pt x="91" y="349"/>
                </a:cubicBezTo>
                <a:cubicBezTo>
                  <a:pt x="1694" y="412"/>
                  <a:pt x="3325" y="545"/>
                  <a:pt x="4946" y="545"/>
                </a:cubicBezTo>
                <a:cubicBezTo>
                  <a:pt x="5692" y="545"/>
                  <a:pt x="6436" y="517"/>
                  <a:pt x="7173" y="440"/>
                </a:cubicBezTo>
                <a:cubicBezTo>
                  <a:pt x="7356" y="410"/>
                  <a:pt x="7356" y="136"/>
                  <a:pt x="7173" y="106"/>
                </a:cubicBezTo>
                <a:cubicBezTo>
                  <a:pt x="6423" y="28"/>
                  <a:pt x="5666" y="0"/>
                  <a:pt x="4907" y="0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2"/>
          <p:cNvSpPr/>
          <p:nvPr/>
        </p:nvSpPr>
        <p:spPr>
          <a:xfrm>
            <a:off x="2687521" y="4459191"/>
            <a:ext cx="615603" cy="35589"/>
          </a:xfrm>
          <a:custGeom>
            <a:avLst/>
            <a:gdLst/>
            <a:ahLst/>
            <a:cxnLst/>
            <a:rect l="l" t="t" r="r" b="b"/>
            <a:pathLst>
              <a:path w="22798" h="1318" extrusionOk="0">
                <a:moveTo>
                  <a:pt x="22217" y="0"/>
                </a:moveTo>
                <a:cubicBezTo>
                  <a:pt x="21113" y="0"/>
                  <a:pt x="20309" y="580"/>
                  <a:pt x="19119" y="607"/>
                </a:cubicBezTo>
                <a:cubicBezTo>
                  <a:pt x="17728" y="626"/>
                  <a:pt x="16372" y="801"/>
                  <a:pt x="15007" y="801"/>
                </a:cubicBezTo>
                <a:cubicBezTo>
                  <a:pt x="14196" y="801"/>
                  <a:pt x="13381" y="739"/>
                  <a:pt x="12554" y="546"/>
                </a:cubicBezTo>
                <a:cubicBezTo>
                  <a:pt x="11650" y="338"/>
                  <a:pt x="10759" y="295"/>
                  <a:pt x="9866" y="295"/>
                </a:cubicBezTo>
                <a:cubicBezTo>
                  <a:pt x="9235" y="295"/>
                  <a:pt x="8604" y="316"/>
                  <a:pt x="7966" y="316"/>
                </a:cubicBezTo>
                <a:cubicBezTo>
                  <a:pt x="7533" y="316"/>
                  <a:pt x="7097" y="306"/>
                  <a:pt x="6657" y="273"/>
                </a:cubicBezTo>
                <a:cubicBezTo>
                  <a:pt x="5601" y="204"/>
                  <a:pt x="4626" y="129"/>
                  <a:pt x="3664" y="129"/>
                </a:cubicBezTo>
                <a:cubicBezTo>
                  <a:pt x="2493" y="129"/>
                  <a:pt x="1343" y="240"/>
                  <a:pt x="92" y="607"/>
                </a:cubicBezTo>
                <a:cubicBezTo>
                  <a:pt x="1" y="637"/>
                  <a:pt x="31" y="759"/>
                  <a:pt x="122" y="759"/>
                </a:cubicBezTo>
                <a:cubicBezTo>
                  <a:pt x="1168" y="488"/>
                  <a:pt x="2170" y="398"/>
                  <a:pt x="3168" y="398"/>
                </a:cubicBezTo>
                <a:cubicBezTo>
                  <a:pt x="4519" y="398"/>
                  <a:pt x="5862" y="563"/>
                  <a:pt x="7296" y="668"/>
                </a:cubicBezTo>
                <a:cubicBezTo>
                  <a:pt x="7588" y="687"/>
                  <a:pt x="7877" y="694"/>
                  <a:pt x="8165" y="694"/>
                </a:cubicBezTo>
                <a:cubicBezTo>
                  <a:pt x="8806" y="694"/>
                  <a:pt x="9442" y="658"/>
                  <a:pt x="10092" y="637"/>
                </a:cubicBezTo>
                <a:cubicBezTo>
                  <a:pt x="11217" y="637"/>
                  <a:pt x="12189" y="1002"/>
                  <a:pt x="13283" y="1185"/>
                </a:cubicBezTo>
                <a:cubicBezTo>
                  <a:pt x="13853" y="1283"/>
                  <a:pt x="14423" y="1318"/>
                  <a:pt x="14993" y="1318"/>
                </a:cubicBezTo>
                <a:cubicBezTo>
                  <a:pt x="16189" y="1318"/>
                  <a:pt x="17389" y="1165"/>
                  <a:pt x="18603" y="1124"/>
                </a:cubicBezTo>
                <a:cubicBezTo>
                  <a:pt x="18922" y="1139"/>
                  <a:pt x="19249" y="1147"/>
                  <a:pt x="19579" y="1147"/>
                </a:cubicBezTo>
                <a:cubicBezTo>
                  <a:pt x="19910" y="1147"/>
                  <a:pt x="20244" y="1139"/>
                  <a:pt x="20578" y="1124"/>
                </a:cubicBezTo>
                <a:cubicBezTo>
                  <a:pt x="21430" y="1002"/>
                  <a:pt x="21399" y="394"/>
                  <a:pt x="22615" y="273"/>
                </a:cubicBezTo>
                <a:cubicBezTo>
                  <a:pt x="22737" y="273"/>
                  <a:pt x="22797" y="60"/>
                  <a:pt x="22645" y="30"/>
                </a:cubicBezTo>
                <a:cubicBezTo>
                  <a:pt x="22497" y="9"/>
                  <a:pt x="22355" y="0"/>
                  <a:pt x="22217" y="0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2"/>
          <p:cNvSpPr/>
          <p:nvPr/>
        </p:nvSpPr>
        <p:spPr>
          <a:xfrm>
            <a:off x="3439351" y="4465320"/>
            <a:ext cx="140359" cy="14392"/>
          </a:xfrm>
          <a:custGeom>
            <a:avLst/>
            <a:gdLst/>
            <a:ahLst/>
            <a:cxnLst/>
            <a:rect l="l" t="t" r="r" b="b"/>
            <a:pathLst>
              <a:path w="5198" h="533" extrusionOk="0">
                <a:moveTo>
                  <a:pt x="1812" y="0"/>
                </a:moveTo>
                <a:cubicBezTo>
                  <a:pt x="1588" y="0"/>
                  <a:pt x="1368" y="15"/>
                  <a:pt x="1155" y="46"/>
                </a:cubicBezTo>
                <a:cubicBezTo>
                  <a:pt x="760" y="107"/>
                  <a:pt x="456" y="319"/>
                  <a:pt x="91" y="380"/>
                </a:cubicBezTo>
                <a:cubicBezTo>
                  <a:pt x="0" y="380"/>
                  <a:pt x="30" y="532"/>
                  <a:pt x="122" y="532"/>
                </a:cubicBezTo>
                <a:lnTo>
                  <a:pt x="152" y="532"/>
                </a:lnTo>
                <a:cubicBezTo>
                  <a:pt x="608" y="471"/>
                  <a:pt x="973" y="258"/>
                  <a:pt x="1459" y="198"/>
                </a:cubicBezTo>
                <a:cubicBezTo>
                  <a:pt x="1626" y="183"/>
                  <a:pt x="1801" y="175"/>
                  <a:pt x="1976" y="175"/>
                </a:cubicBezTo>
                <a:cubicBezTo>
                  <a:pt x="2151" y="175"/>
                  <a:pt x="2325" y="183"/>
                  <a:pt x="2492" y="198"/>
                </a:cubicBezTo>
                <a:cubicBezTo>
                  <a:pt x="2649" y="192"/>
                  <a:pt x="2805" y="190"/>
                  <a:pt x="2961" y="190"/>
                </a:cubicBezTo>
                <a:cubicBezTo>
                  <a:pt x="3686" y="190"/>
                  <a:pt x="4412" y="244"/>
                  <a:pt x="5137" y="319"/>
                </a:cubicBezTo>
                <a:cubicBezTo>
                  <a:pt x="5167" y="319"/>
                  <a:pt x="5198" y="258"/>
                  <a:pt x="5137" y="228"/>
                </a:cubicBezTo>
                <a:cubicBezTo>
                  <a:pt x="4371" y="123"/>
                  <a:pt x="3606" y="40"/>
                  <a:pt x="2840" y="40"/>
                </a:cubicBezTo>
                <a:cubicBezTo>
                  <a:pt x="2724" y="40"/>
                  <a:pt x="2608" y="42"/>
                  <a:pt x="2492" y="46"/>
                </a:cubicBezTo>
                <a:cubicBezTo>
                  <a:pt x="2264" y="15"/>
                  <a:pt x="2037" y="0"/>
                  <a:pt x="1812" y="0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2"/>
          <p:cNvSpPr/>
          <p:nvPr/>
        </p:nvSpPr>
        <p:spPr>
          <a:xfrm>
            <a:off x="2300116" y="4600927"/>
            <a:ext cx="714108" cy="35535"/>
          </a:xfrm>
          <a:custGeom>
            <a:avLst/>
            <a:gdLst/>
            <a:ahLst/>
            <a:cxnLst/>
            <a:rect l="l" t="t" r="r" b="b"/>
            <a:pathLst>
              <a:path w="26446" h="1316" extrusionOk="0">
                <a:moveTo>
                  <a:pt x="9043" y="1"/>
                </a:moveTo>
                <a:cubicBezTo>
                  <a:pt x="6067" y="1"/>
                  <a:pt x="3113" y="182"/>
                  <a:pt x="92" y="404"/>
                </a:cubicBezTo>
                <a:cubicBezTo>
                  <a:pt x="1" y="404"/>
                  <a:pt x="1" y="556"/>
                  <a:pt x="92" y="556"/>
                </a:cubicBezTo>
                <a:cubicBezTo>
                  <a:pt x="2733" y="501"/>
                  <a:pt x="5330" y="372"/>
                  <a:pt x="7943" y="372"/>
                </a:cubicBezTo>
                <a:cubicBezTo>
                  <a:pt x="9720" y="372"/>
                  <a:pt x="11505" y="432"/>
                  <a:pt x="13314" y="617"/>
                </a:cubicBezTo>
                <a:cubicBezTo>
                  <a:pt x="15259" y="829"/>
                  <a:pt x="17266" y="951"/>
                  <a:pt x="19241" y="1012"/>
                </a:cubicBezTo>
                <a:cubicBezTo>
                  <a:pt x="19919" y="1012"/>
                  <a:pt x="20606" y="992"/>
                  <a:pt x="21292" y="992"/>
                </a:cubicBezTo>
                <a:cubicBezTo>
                  <a:pt x="21806" y="992"/>
                  <a:pt x="22320" y="1003"/>
                  <a:pt x="22828" y="1042"/>
                </a:cubicBezTo>
                <a:cubicBezTo>
                  <a:pt x="23729" y="1117"/>
                  <a:pt x="24568" y="1316"/>
                  <a:pt x="25464" y="1316"/>
                </a:cubicBezTo>
                <a:cubicBezTo>
                  <a:pt x="25656" y="1316"/>
                  <a:pt x="25851" y="1307"/>
                  <a:pt x="26050" y="1285"/>
                </a:cubicBezTo>
                <a:cubicBezTo>
                  <a:pt x="26323" y="1255"/>
                  <a:pt x="26445" y="799"/>
                  <a:pt x="26111" y="738"/>
                </a:cubicBezTo>
                <a:cubicBezTo>
                  <a:pt x="24074" y="313"/>
                  <a:pt x="21984" y="244"/>
                  <a:pt x="19887" y="244"/>
                </a:cubicBezTo>
                <a:cubicBezTo>
                  <a:pt x="18894" y="244"/>
                  <a:pt x="17899" y="260"/>
                  <a:pt x="16907" y="260"/>
                </a:cubicBezTo>
                <a:cubicBezTo>
                  <a:pt x="15804" y="260"/>
                  <a:pt x="14706" y="241"/>
                  <a:pt x="13618" y="161"/>
                </a:cubicBezTo>
                <a:cubicBezTo>
                  <a:pt x="12080" y="48"/>
                  <a:pt x="10559" y="1"/>
                  <a:pt x="9043" y="1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2"/>
          <p:cNvSpPr/>
          <p:nvPr/>
        </p:nvSpPr>
        <p:spPr>
          <a:xfrm>
            <a:off x="3065880" y="4638892"/>
            <a:ext cx="5779" cy="5779"/>
          </a:xfrm>
          <a:custGeom>
            <a:avLst/>
            <a:gdLst/>
            <a:ahLst/>
            <a:cxnLst/>
            <a:rect l="l" t="t" r="r" b="b"/>
            <a:pathLst>
              <a:path w="214" h="214" extrusionOk="0">
                <a:moveTo>
                  <a:pt x="92" y="1"/>
                </a:moveTo>
                <a:cubicBezTo>
                  <a:pt x="1" y="31"/>
                  <a:pt x="1" y="183"/>
                  <a:pt x="92" y="214"/>
                </a:cubicBezTo>
                <a:cubicBezTo>
                  <a:pt x="214" y="183"/>
                  <a:pt x="214" y="31"/>
                  <a:pt x="92" y="1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2"/>
          <p:cNvSpPr/>
          <p:nvPr/>
        </p:nvSpPr>
        <p:spPr>
          <a:xfrm>
            <a:off x="2776980" y="4845731"/>
            <a:ext cx="45148" cy="3321"/>
          </a:xfrm>
          <a:custGeom>
            <a:avLst/>
            <a:gdLst/>
            <a:ahLst/>
            <a:cxnLst/>
            <a:rect l="l" t="t" r="r" b="b"/>
            <a:pathLst>
              <a:path w="1672" h="123" extrusionOk="0">
                <a:moveTo>
                  <a:pt x="61" y="0"/>
                </a:moveTo>
                <a:cubicBezTo>
                  <a:pt x="1" y="0"/>
                  <a:pt x="1" y="92"/>
                  <a:pt x="61" y="122"/>
                </a:cubicBezTo>
                <a:cubicBezTo>
                  <a:pt x="578" y="122"/>
                  <a:pt x="1095" y="122"/>
                  <a:pt x="1612" y="92"/>
                </a:cubicBezTo>
                <a:cubicBezTo>
                  <a:pt x="1664" y="92"/>
                  <a:pt x="1671" y="25"/>
                  <a:pt x="1634" y="25"/>
                </a:cubicBezTo>
                <a:cubicBezTo>
                  <a:pt x="1628" y="25"/>
                  <a:pt x="1620" y="27"/>
                  <a:pt x="1612" y="31"/>
                </a:cubicBezTo>
                <a:cubicBezTo>
                  <a:pt x="1353" y="16"/>
                  <a:pt x="1095" y="16"/>
                  <a:pt x="837" y="16"/>
                </a:cubicBezTo>
                <a:cubicBezTo>
                  <a:pt x="578" y="16"/>
                  <a:pt x="320" y="16"/>
                  <a:pt x="61" y="0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2"/>
          <p:cNvSpPr/>
          <p:nvPr/>
        </p:nvSpPr>
        <p:spPr>
          <a:xfrm>
            <a:off x="2659627" y="4972157"/>
            <a:ext cx="1083421" cy="50144"/>
          </a:xfrm>
          <a:custGeom>
            <a:avLst/>
            <a:gdLst/>
            <a:ahLst/>
            <a:cxnLst/>
            <a:rect l="l" t="t" r="r" b="b"/>
            <a:pathLst>
              <a:path w="40123" h="1857" extrusionOk="0">
                <a:moveTo>
                  <a:pt x="38992" y="1242"/>
                </a:moveTo>
                <a:cubicBezTo>
                  <a:pt x="38534" y="1242"/>
                  <a:pt x="38108" y="1304"/>
                  <a:pt x="37669" y="1377"/>
                </a:cubicBezTo>
                <a:lnTo>
                  <a:pt x="37669" y="1377"/>
                </a:lnTo>
                <a:cubicBezTo>
                  <a:pt x="38024" y="1338"/>
                  <a:pt x="38380" y="1311"/>
                  <a:pt x="38739" y="1311"/>
                </a:cubicBezTo>
                <a:cubicBezTo>
                  <a:pt x="39175" y="1311"/>
                  <a:pt x="39615" y="1351"/>
                  <a:pt x="40062" y="1458"/>
                </a:cubicBezTo>
                <a:cubicBezTo>
                  <a:pt x="40122" y="1458"/>
                  <a:pt x="40122" y="1398"/>
                  <a:pt x="40092" y="1367"/>
                </a:cubicBezTo>
                <a:cubicBezTo>
                  <a:pt x="39696" y="1276"/>
                  <a:pt x="39335" y="1242"/>
                  <a:pt x="38992" y="1242"/>
                </a:cubicBezTo>
                <a:close/>
                <a:moveTo>
                  <a:pt x="37669" y="1377"/>
                </a:moveTo>
                <a:cubicBezTo>
                  <a:pt x="37074" y="1442"/>
                  <a:pt x="36482" y="1540"/>
                  <a:pt x="35889" y="1599"/>
                </a:cubicBezTo>
                <a:lnTo>
                  <a:pt x="35889" y="1599"/>
                </a:lnTo>
                <a:cubicBezTo>
                  <a:pt x="36014" y="1595"/>
                  <a:pt x="36139" y="1589"/>
                  <a:pt x="36262" y="1580"/>
                </a:cubicBezTo>
                <a:cubicBezTo>
                  <a:pt x="36773" y="1536"/>
                  <a:pt x="37227" y="1450"/>
                  <a:pt x="37669" y="1377"/>
                </a:cubicBezTo>
                <a:close/>
                <a:moveTo>
                  <a:pt x="12921" y="0"/>
                </a:moveTo>
                <a:cubicBezTo>
                  <a:pt x="12224" y="0"/>
                  <a:pt x="11524" y="17"/>
                  <a:pt x="10821" y="60"/>
                </a:cubicBezTo>
                <a:cubicBezTo>
                  <a:pt x="7204" y="273"/>
                  <a:pt x="3617" y="759"/>
                  <a:pt x="61" y="1519"/>
                </a:cubicBezTo>
                <a:cubicBezTo>
                  <a:pt x="0" y="1550"/>
                  <a:pt x="30" y="1671"/>
                  <a:pt x="122" y="1671"/>
                </a:cubicBezTo>
                <a:cubicBezTo>
                  <a:pt x="3769" y="1033"/>
                  <a:pt x="7477" y="729"/>
                  <a:pt x="11155" y="729"/>
                </a:cubicBezTo>
                <a:cubicBezTo>
                  <a:pt x="14323" y="729"/>
                  <a:pt x="17436" y="1220"/>
                  <a:pt x="20572" y="1220"/>
                </a:cubicBezTo>
                <a:cubicBezTo>
                  <a:pt x="20746" y="1220"/>
                  <a:pt x="20920" y="1218"/>
                  <a:pt x="21095" y="1215"/>
                </a:cubicBezTo>
                <a:cubicBezTo>
                  <a:pt x="21317" y="1211"/>
                  <a:pt x="21539" y="1209"/>
                  <a:pt x="21761" y="1209"/>
                </a:cubicBezTo>
                <a:cubicBezTo>
                  <a:pt x="24719" y="1209"/>
                  <a:pt x="27607" y="1569"/>
                  <a:pt x="30548" y="1823"/>
                </a:cubicBezTo>
                <a:cubicBezTo>
                  <a:pt x="30862" y="1847"/>
                  <a:pt x="31173" y="1857"/>
                  <a:pt x="31482" y="1857"/>
                </a:cubicBezTo>
                <a:cubicBezTo>
                  <a:pt x="32756" y="1857"/>
                  <a:pt x="33993" y="1690"/>
                  <a:pt x="35290" y="1641"/>
                </a:cubicBezTo>
                <a:cubicBezTo>
                  <a:pt x="35490" y="1633"/>
                  <a:pt x="35689" y="1618"/>
                  <a:pt x="35889" y="1599"/>
                </a:cubicBezTo>
                <a:lnTo>
                  <a:pt x="35889" y="1599"/>
                </a:lnTo>
                <a:cubicBezTo>
                  <a:pt x="35792" y="1601"/>
                  <a:pt x="35695" y="1603"/>
                  <a:pt x="35597" y="1603"/>
                </a:cubicBezTo>
                <a:cubicBezTo>
                  <a:pt x="34073" y="1603"/>
                  <a:pt x="32431" y="1275"/>
                  <a:pt x="30973" y="1063"/>
                </a:cubicBezTo>
                <a:cubicBezTo>
                  <a:pt x="27902" y="608"/>
                  <a:pt x="24857" y="206"/>
                  <a:pt x="21739" y="206"/>
                </a:cubicBezTo>
                <a:cubicBezTo>
                  <a:pt x="21524" y="206"/>
                  <a:pt x="21310" y="208"/>
                  <a:pt x="21095" y="212"/>
                </a:cubicBezTo>
                <a:cubicBezTo>
                  <a:pt x="20862" y="216"/>
                  <a:pt x="20629" y="218"/>
                  <a:pt x="20397" y="218"/>
                </a:cubicBezTo>
                <a:cubicBezTo>
                  <a:pt x="17898" y="218"/>
                  <a:pt x="15425" y="0"/>
                  <a:pt x="12921" y="0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2"/>
          <p:cNvSpPr/>
          <p:nvPr/>
        </p:nvSpPr>
        <p:spPr>
          <a:xfrm>
            <a:off x="3879276" y="5013984"/>
            <a:ext cx="32025" cy="13042"/>
          </a:xfrm>
          <a:custGeom>
            <a:avLst/>
            <a:gdLst/>
            <a:ahLst/>
            <a:cxnLst/>
            <a:rect l="l" t="t" r="r" b="b"/>
            <a:pathLst>
              <a:path w="1186" h="483" extrusionOk="0">
                <a:moveTo>
                  <a:pt x="122" y="1"/>
                </a:moveTo>
                <a:cubicBezTo>
                  <a:pt x="61" y="1"/>
                  <a:pt x="0" y="92"/>
                  <a:pt x="61" y="122"/>
                </a:cubicBezTo>
                <a:cubicBezTo>
                  <a:pt x="319" y="226"/>
                  <a:pt x="666" y="483"/>
                  <a:pt x="988" y="483"/>
                </a:cubicBezTo>
                <a:cubicBezTo>
                  <a:pt x="1045" y="483"/>
                  <a:pt x="1101" y="475"/>
                  <a:pt x="1155" y="457"/>
                </a:cubicBezTo>
                <a:cubicBezTo>
                  <a:pt x="1186" y="426"/>
                  <a:pt x="1186" y="365"/>
                  <a:pt x="1155" y="365"/>
                </a:cubicBezTo>
                <a:cubicBezTo>
                  <a:pt x="942" y="335"/>
                  <a:pt x="760" y="305"/>
                  <a:pt x="578" y="213"/>
                </a:cubicBezTo>
                <a:cubicBezTo>
                  <a:pt x="426" y="153"/>
                  <a:pt x="274" y="92"/>
                  <a:pt x="122" y="1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2"/>
          <p:cNvSpPr/>
          <p:nvPr/>
        </p:nvSpPr>
        <p:spPr>
          <a:xfrm>
            <a:off x="3607604" y="4746416"/>
            <a:ext cx="66507" cy="9046"/>
          </a:xfrm>
          <a:custGeom>
            <a:avLst/>
            <a:gdLst/>
            <a:ahLst/>
            <a:cxnLst/>
            <a:rect l="l" t="t" r="r" b="b"/>
            <a:pathLst>
              <a:path w="2463" h="335" extrusionOk="0">
                <a:moveTo>
                  <a:pt x="122" y="1"/>
                </a:moveTo>
                <a:cubicBezTo>
                  <a:pt x="0" y="1"/>
                  <a:pt x="0" y="183"/>
                  <a:pt x="122" y="183"/>
                </a:cubicBezTo>
                <a:cubicBezTo>
                  <a:pt x="851" y="305"/>
                  <a:pt x="1611" y="335"/>
                  <a:pt x="2371" y="335"/>
                </a:cubicBezTo>
                <a:cubicBezTo>
                  <a:pt x="2462" y="335"/>
                  <a:pt x="2462" y="213"/>
                  <a:pt x="2371" y="213"/>
                </a:cubicBezTo>
                <a:cubicBezTo>
                  <a:pt x="1611" y="153"/>
                  <a:pt x="882" y="61"/>
                  <a:pt x="122" y="1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2"/>
          <p:cNvSpPr/>
          <p:nvPr/>
        </p:nvSpPr>
        <p:spPr>
          <a:xfrm>
            <a:off x="873655" y="4552808"/>
            <a:ext cx="785476" cy="41908"/>
          </a:xfrm>
          <a:custGeom>
            <a:avLst/>
            <a:gdLst/>
            <a:ahLst/>
            <a:cxnLst/>
            <a:rect l="l" t="t" r="r" b="b"/>
            <a:pathLst>
              <a:path w="29089" h="1552" extrusionOk="0">
                <a:moveTo>
                  <a:pt x="19250" y="0"/>
                </a:moveTo>
                <a:cubicBezTo>
                  <a:pt x="17881" y="0"/>
                  <a:pt x="16517" y="206"/>
                  <a:pt x="15168" y="271"/>
                </a:cubicBezTo>
                <a:cubicBezTo>
                  <a:pt x="12660" y="408"/>
                  <a:pt x="10152" y="476"/>
                  <a:pt x="7645" y="476"/>
                </a:cubicBezTo>
                <a:cubicBezTo>
                  <a:pt x="5137" y="476"/>
                  <a:pt x="2629" y="408"/>
                  <a:pt x="122" y="271"/>
                </a:cubicBezTo>
                <a:cubicBezTo>
                  <a:pt x="0" y="271"/>
                  <a:pt x="0" y="423"/>
                  <a:pt x="122" y="453"/>
                </a:cubicBezTo>
                <a:lnTo>
                  <a:pt x="122" y="423"/>
                </a:lnTo>
                <a:cubicBezTo>
                  <a:pt x="3444" y="777"/>
                  <a:pt x="6754" y="851"/>
                  <a:pt x="10075" y="851"/>
                </a:cubicBezTo>
                <a:cubicBezTo>
                  <a:pt x="11889" y="851"/>
                  <a:pt x="13707" y="829"/>
                  <a:pt x="15532" y="818"/>
                </a:cubicBezTo>
                <a:cubicBezTo>
                  <a:pt x="16459" y="806"/>
                  <a:pt x="17331" y="776"/>
                  <a:pt x="18190" y="776"/>
                </a:cubicBezTo>
                <a:cubicBezTo>
                  <a:pt x="19528" y="776"/>
                  <a:pt x="20836" y="850"/>
                  <a:pt x="22280" y="1183"/>
                </a:cubicBezTo>
                <a:cubicBezTo>
                  <a:pt x="23377" y="1430"/>
                  <a:pt x="24504" y="1551"/>
                  <a:pt x="25636" y="1551"/>
                </a:cubicBezTo>
                <a:cubicBezTo>
                  <a:pt x="26731" y="1551"/>
                  <a:pt x="27830" y="1437"/>
                  <a:pt x="28906" y="1213"/>
                </a:cubicBezTo>
                <a:cubicBezTo>
                  <a:pt x="29089" y="1183"/>
                  <a:pt x="29058" y="879"/>
                  <a:pt x="28846" y="879"/>
                </a:cubicBezTo>
                <a:cubicBezTo>
                  <a:pt x="28655" y="883"/>
                  <a:pt x="28466" y="885"/>
                  <a:pt x="28278" y="885"/>
                </a:cubicBezTo>
                <a:cubicBezTo>
                  <a:pt x="25739" y="885"/>
                  <a:pt x="23429" y="515"/>
                  <a:pt x="20882" y="119"/>
                </a:cubicBezTo>
                <a:cubicBezTo>
                  <a:pt x="20338" y="32"/>
                  <a:pt x="19794" y="0"/>
                  <a:pt x="19250" y="0"/>
                </a:cubicBezTo>
                <a:close/>
              </a:path>
            </a:pathLst>
          </a:custGeom>
          <a:solidFill>
            <a:srgbClr val="D89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2"/>
          <p:cNvSpPr/>
          <p:nvPr/>
        </p:nvSpPr>
        <p:spPr>
          <a:xfrm>
            <a:off x="518248" y="4762375"/>
            <a:ext cx="636935" cy="29676"/>
          </a:xfrm>
          <a:custGeom>
            <a:avLst/>
            <a:gdLst/>
            <a:ahLst/>
            <a:cxnLst/>
            <a:rect l="l" t="t" r="r" b="b"/>
            <a:pathLst>
              <a:path w="23588" h="1099" extrusionOk="0">
                <a:moveTo>
                  <a:pt x="18878" y="1"/>
                </a:moveTo>
                <a:cubicBezTo>
                  <a:pt x="16576" y="1"/>
                  <a:pt x="14244" y="171"/>
                  <a:pt x="11980" y="171"/>
                </a:cubicBezTo>
                <a:cubicBezTo>
                  <a:pt x="11867" y="171"/>
                  <a:pt x="11755" y="170"/>
                  <a:pt x="11642" y="170"/>
                </a:cubicBezTo>
                <a:cubicBezTo>
                  <a:pt x="10101" y="157"/>
                  <a:pt x="8541" y="116"/>
                  <a:pt x="6982" y="116"/>
                </a:cubicBezTo>
                <a:cubicBezTo>
                  <a:pt x="4667" y="116"/>
                  <a:pt x="2357" y="208"/>
                  <a:pt x="122" y="625"/>
                </a:cubicBezTo>
                <a:cubicBezTo>
                  <a:pt x="1" y="656"/>
                  <a:pt x="61" y="808"/>
                  <a:pt x="153" y="808"/>
                </a:cubicBezTo>
                <a:cubicBezTo>
                  <a:pt x="1571" y="604"/>
                  <a:pt x="3013" y="532"/>
                  <a:pt x="4461" y="532"/>
                </a:cubicBezTo>
                <a:cubicBezTo>
                  <a:pt x="7108" y="532"/>
                  <a:pt x="9778" y="770"/>
                  <a:pt x="12372" y="869"/>
                </a:cubicBezTo>
                <a:cubicBezTo>
                  <a:pt x="14377" y="954"/>
                  <a:pt x="16509" y="1098"/>
                  <a:pt x="18613" y="1098"/>
                </a:cubicBezTo>
                <a:cubicBezTo>
                  <a:pt x="20240" y="1098"/>
                  <a:pt x="21851" y="1012"/>
                  <a:pt x="23375" y="747"/>
                </a:cubicBezTo>
                <a:cubicBezTo>
                  <a:pt x="23588" y="686"/>
                  <a:pt x="23588" y="382"/>
                  <a:pt x="23375" y="321"/>
                </a:cubicBezTo>
                <a:cubicBezTo>
                  <a:pt x="21908" y="75"/>
                  <a:pt x="20399" y="1"/>
                  <a:pt x="18878" y="1"/>
                </a:cubicBezTo>
                <a:close/>
              </a:path>
            </a:pathLst>
          </a:custGeom>
          <a:solidFill>
            <a:srgbClr val="D89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2"/>
          <p:cNvSpPr/>
          <p:nvPr/>
        </p:nvSpPr>
        <p:spPr>
          <a:xfrm>
            <a:off x="1284849" y="4784895"/>
            <a:ext cx="99315" cy="18173"/>
          </a:xfrm>
          <a:custGeom>
            <a:avLst/>
            <a:gdLst/>
            <a:ahLst/>
            <a:cxnLst/>
            <a:rect l="l" t="t" r="r" b="b"/>
            <a:pathLst>
              <a:path w="3678" h="673" extrusionOk="0">
                <a:moveTo>
                  <a:pt x="3610" y="0"/>
                </a:moveTo>
                <a:cubicBezTo>
                  <a:pt x="3603" y="0"/>
                  <a:pt x="3595" y="1"/>
                  <a:pt x="3587" y="4"/>
                </a:cubicBezTo>
                <a:cubicBezTo>
                  <a:pt x="2402" y="4"/>
                  <a:pt x="1247" y="187"/>
                  <a:pt x="91" y="491"/>
                </a:cubicBezTo>
                <a:cubicBezTo>
                  <a:pt x="0" y="521"/>
                  <a:pt x="31" y="673"/>
                  <a:pt x="152" y="673"/>
                </a:cubicBezTo>
                <a:cubicBezTo>
                  <a:pt x="1277" y="369"/>
                  <a:pt x="2432" y="187"/>
                  <a:pt x="3587" y="126"/>
                </a:cubicBezTo>
                <a:cubicBezTo>
                  <a:pt x="3670" y="126"/>
                  <a:pt x="3677" y="0"/>
                  <a:pt x="3610" y="0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2"/>
          <p:cNvSpPr/>
          <p:nvPr/>
        </p:nvSpPr>
        <p:spPr>
          <a:xfrm>
            <a:off x="1504811" y="4783221"/>
            <a:ext cx="150215" cy="6724"/>
          </a:xfrm>
          <a:custGeom>
            <a:avLst/>
            <a:gdLst/>
            <a:ahLst/>
            <a:cxnLst/>
            <a:rect l="l" t="t" r="r" b="b"/>
            <a:pathLst>
              <a:path w="5563" h="249" extrusionOk="0">
                <a:moveTo>
                  <a:pt x="3222" y="1"/>
                </a:moveTo>
                <a:cubicBezTo>
                  <a:pt x="2193" y="1"/>
                  <a:pt x="1157" y="18"/>
                  <a:pt x="122" y="36"/>
                </a:cubicBezTo>
                <a:cubicBezTo>
                  <a:pt x="0" y="66"/>
                  <a:pt x="0" y="218"/>
                  <a:pt x="122" y="249"/>
                </a:cubicBezTo>
                <a:lnTo>
                  <a:pt x="122" y="218"/>
                </a:lnTo>
                <a:cubicBezTo>
                  <a:pt x="1317" y="218"/>
                  <a:pt x="2513" y="245"/>
                  <a:pt x="3700" y="245"/>
                </a:cubicBezTo>
                <a:cubicBezTo>
                  <a:pt x="4293" y="245"/>
                  <a:pt x="4884" y="238"/>
                  <a:pt x="5472" y="218"/>
                </a:cubicBezTo>
                <a:cubicBezTo>
                  <a:pt x="5563" y="188"/>
                  <a:pt x="5563" y="66"/>
                  <a:pt x="5472" y="36"/>
                </a:cubicBezTo>
                <a:cubicBezTo>
                  <a:pt x="4726" y="10"/>
                  <a:pt x="3976" y="1"/>
                  <a:pt x="3222" y="1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2"/>
          <p:cNvSpPr/>
          <p:nvPr/>
        </p:nvSpPr>
        <p:spPr>
          <a:xfrm>
            <a:off x="1201951" y="4653663"/>
            <a:ext cx="248720" cy="19064"/>
          </a:xfrm>
          <a:custGeom>
            <a:avLst/>
            <a:gdLst/>
            <a:ahLst/>
            <a:cxnLst/>
            <a:rect l="l" t="t" r="r" b="b"/>
            <a:pathLst>
              <a:path w="9211" h="706" extrusionOk="0">
                <a:moveTo>
                  <a:pt x="92" y="1"/>
                </a:moveTo>
                <a:cubicBezTo>
                  <a:pt x="0" y="1"/>
                  <a:pt x="0" y="153"/>
                  <a:pt x="92" y="153"/>
                </a:cubicBezTo>
                <a:cubicBezTo>
                  <a:pt x="2915" y="295"/>
                  <a:pt x="5711" y="706"/>
                  <a:pt x="8531" y="706"/>
                </a:cubicBezTo>
                <a:cubicBezTo>
                  <a:pt x="8716" y="706"/>
                  <a:pt x="8902" y="704"/>
                  <a:pt x="9089" y="700"/>
                </a:cubicBezTo>
                <a:cubicBezTo>
                  <a:pt x="9210" y="700"/>
                  <a:pt x="9210" y="518"/>
                  <a:pt x="9089" y="487"/>
                </a:cubicBezTo>
                <a:cubicBezTo>
                  <a:pt x="6079" y="396"/>
                  <a:pt x="3101" y="122"/>
                  <a:pt x="92" y="1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2"/>
          <p:cNvSpPr/>
          <p:nvPr/>
        </p:nvSpPr>
        <p:spPr>
          <a:xfrm>
            <a:off x="1212617" y="4908917"/>
            <a:ext cx="351303" cy="22196"/>
          </a:xfrm>
          <a:custGeom>
            <a:avLst/>
            <a:gdLst/>
            <a:ahLst/>
            <a:cxnLst/>
            <a:rect l="l" t="t" r="r" b="b"/>
            <a:pathLst>
              <a:path w="13010" h="822" extrusionOk="0">
                <a:moveTo>
                  <a:pt x="12858" y="1"/>
                </a:moveTo>
                <a:lnTo>
                  <a:pt x="213" y="487"/>
                </a:lnTo>
                <a:cubicBezTo>
                  <a:pt x="0" y="487"/>
                  <a:pt x="0" y="822"/>
                  <a:pt x="213" y="822"/>
                </a:cubicBezTo>
                <a:lnTo>
                  <a:pt x="12858" y="275"/>
                </a:lnTo>
                <a:cubicBezTo>
                  <a:pt x="13010" y="275"/>
                  <a:pt x="13010" y="1"/>
                  <a:pt x="12858" y="1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2"/>
          <p:cNvSpPr/>
          <p:nvPr/>
        </p:nvSpPr>
        <p:spPr>
          <a:xfrm>
            <a:off x="2056364" y="4498263"/>
            <a:ext cx="197820" cy="20009"/>
          </a:xfrm>
          <a:custGeom>
            <a:avLst/>
            <a:gdLst/>
            <a:ahLst/>
            <a:cxnLst/>
            <a:rect l="l" t="t" r="r" b="b"/>
            <a:pathLst>
              <a:path w="7326" h="741" extrusionOk="0">
                <a:moveTo>
                  <a:pt x="1460" y="1"/>
                </a:moveTo>
                <a:cubicBezTo>
                  <a:pt x="1016" y="1"/>
                  <a:pt x="570" y="5"/>
                  <a:pt x="122" y="11"/>
                </a:cubicBezTo>
                <a:cubicBezTo>
                  <a:pt x="0" y="42"/>
                  <a:pt x="0" y="194"/>
                  <a:pt x="122" y="224"/>
                </a:cubicBezTo>
                <a:cubicBezTo>
                  <a:pt x="2493" y="224"/>
                  <a:pt x="4864" y="406"/>
                  <a:pt x="7204" y="741"/>
                </a:cubicBezTo>
                <a:cubicBezTo>
                  <a:pt x="7326" y="741"/>
                  <a:pt x="7326" y="558"/>
                  <a:pt x="7234" y="558"/>
                </a:cubicBezTo>
                <a:cubicBezTo>
                  <a:pt x="5306" y="89"/>
                  <a:pt x="3398" y="1"/>
                  <a:pt x="1460" y="1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2"/>
          <p:cNvSpPr/>
          <p:nvPr/>
        </p:nvSpPr>
        <p:spPr>
          <a:xfrm>
            <a:off x="2279594" y="4890879"/>
            <a:ext cx="47632" cy="5752"/>
          </a:xfrm>
          <a:custGeom>
            <a:avLst/>
            <a:gdLst/>
            <a:ahLst/>
            <a:cxnLst/>
            <a:rect l="l" t="t" r="r" b="b"/>
            <a:pathLst>
              <a:path w="1764" h="213" extrusionOk="0">
                <a:moveTo>
                  <a:pt x="153" y="0"/>
                </a:moveTo>
                <a:cubicBezTo>
                  <a:pt x="1" y="0"/>
                  <a:pt x="1" y="213"/>
                  <a:pt x="153" y="213"/>
                </a:cubicBezTo>
                <a:cubicBezTo>
                  <a:pt x="670" y="213"/>
                  <a:pt x="1186" y="213"/>
                  <a:pt x="1703" y="183"/>
                </a:cubicBezTo>
                <a:cubicBezTo>
                  <a:pt x="1764" y="152"/>
                  <a:pt x="1764" y="61"/>
                  <a:pt x="1703" y="61"/>
                </a:cubicBezTo>
                <a:cubicBezTo>
                  <a:pt x="1186" y="0"/>
                  <a:pt x="670" y="31"/>
                  <a:pt x="153" y="0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2"/>
          <p:cNvSpPr/>
          <p:nvPr/>
        </p:nvSpPr>
        <p:spPr>
          <a:xfrm>
            <a:off x="1388269" y="5050599"/>
            <a:ext cx="859355" cy="45877"/>
          </a:xfrm>
          <a:custGeom>
            <a:avLst/>
            <a:gdLst/>
            <a:ahLst/>
            <a:cxnLst/>
            <a:rect l="l" t="t" r="r" b="b"/>
            <a:pathLst>
              <a:path w="31825" h="1699" extrusionOk="0">
                <a:moveTo>
                  <a:pt x="28583" y="0"/>
                </a:moveTo>
                <a:cubicBezTo>
                  <a:pt x="24125" y="0"/>
                  <a:pt x="19722" y="599"/>
                  <a:pt x="15259" y="772"/>
                </a:cubicBezTo>
                <a:cubicBezTo>
                  <a:pt x="12888" y="863"/>
                  <a:pt x="10456" y="1228"/>
                  <a:pt x="8085" y="1289"/>
                </a:cubicBezTo>
                <a:cubicBezTo>
                  <a:pt x="7840" y="1292"/>
                  <a:pt x="7595" y="1293"/>
                  <a:pt x="7350" y="1293"/>
                </a:cubicBezTo>
                <a:cubicBezTo>
                  <a:pt x="5170" y="1293"/>
                  <a:pt x="3007" y="1194"/>
                  <a:pt x="827" y="1194"/>
                </a:cubicBezTo>
                <a:cubicBezTo>
                  <a:pt x="582" y="1194"/>
                  <a:pt x="337" y="1195"/>
                  <a:pt x="91" y="1198"/>
                </a:cubicBezTo>
                <a:cubicBezTo>
                  <a:pt x="0" y="1228"/>
                  <a:pt x="0" y="1350"/>
                  <a:pt x="122" y="1380"/>
                </a:cubicBezTo>
                <a:cubicBezTo>
                  <a:pt x="2797" y="1411"/>
                  <a:pt x="5411" y="1593"/>
                  <a:pt x="8085" y="1684"/>
                </a:cubicBezTo>
                <a:cubicBezTo>
                  <a:pt x="8350" y="1694"/>
                  <a:pt x="8615" y="1699"/>
                  <a:pt x="8881" y="1699"/>
                </a:cubicBezTo>
                <a:cubicBezTo>
                  <a:pt x="10903" y="1699"/>
                  <a:pt x="12958" y="1439"/>
                  <a:pt x="14973" y="1439"/>
                </a:cubicBezTo>
                <a:cubicBezTo>
                  <a:pt x="15068" y="1439"/>
                  <a:pt x="15163" y="1440"/>
                  <a:pt x="15259" y="1441"/>
                </a:cubicBezTo>
                <a:cubicBezTo>
                  <a:pt x="15686" y="1450"/>
                  <a:pt x="16112" y="1455"/>
                  <a:pt x="16539" y="1455"/>
                </a:cubicBezTo>
                <a:cubicBezTo>
                  <a:pt x="21579" y="1455"/>
                  <a:pt x="26595" y="828"/>
                  <a:pt x="31612" y="408"/>
                </a:cubicBezTo>
                <a:cubicBezTo>
                  <a:pt x="31824" y="408"/>
                  <a:pt x="31824" y="104"/>
                  <a:pt x="31612" y="104"/>
                </a:cubicBezTo>
                <a:cubicBezTo>
                  <a:pt x="30598" y="31"/>
                  <a:pt x="29589" y="0"/>
                  <a:pt x="28583" y="0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2"/>
          <p:cNvSpPr/>
          <p:nvPr/>
        </p:nvSpPr>
        <p:spPr>
          <a:xfrm>
            <a:off x="4173927" y="4982391"/>
            <a:ext cx="691912" cy="38290"/>
          </a:xfrm>
          <a:custGeom>
            <a:avLst/>
            <a:gdLst/>
            <a:ahLst/>
            <a:cxnLst/>
            <a:rect l="l" t="t" r="r" b="b"/>
            <a:pathLst>
              <a:path w="25624" h="1418" extrusionOk="0">
                <a:moveTo>
                  <a:pt x="23866" y="0"/>
                </a:moveTo>
                <a:cubicBezTo>
                  <a:pt x="22960" y="0"/>
                  <a:pt x="22087" y="132"/>
                  <a:pt x="21125" y="289"/>
                </a:cubicBezTo>
                <a:cubicBezTo>
                  <a:pt x="19605" y="532"/>
                  <a:pt x="18032" y="546"/>
                  <a:pt x="16467" y="546"/>
                </a:cubicBezTo>
                <a:cubicBezTo>
                  <a:pt x="16271" y="546"/>
                  <a:pt x="16076" y="546"/>
                  <a:pt x="15881" y="546"/>
                </a:cubicBezTo>
                <a:cubicBezTo>
                  <a:pt x="15295" y="546"/>
                  <a:pt x="14712" y="547"/>
                  <a:pt x="14134" y="563"/>
                </a:cubicBezTo>
                <a:cubicBezTo>
                  <a:pt x="9453" y="715"/>
                  <a:pt x="4772" y="745"/>
                  <a:pt x="91" y="806"/>
                </a:cubicBezTo>
                <a:cubicBezTo>
                  <a:pt x="0" y="806"/>
                  <a:pt x="0" y="927"/>
                  <a:pt x="91" y="958"/>
                </a:cubicBezTo>
                <a:cubicBezTo>
                  <a:pt x="4772" y="1019"/>
                  <a:pt x="9453" y="1019"/>
                  <a:pt x="14134" y="1171"/>
                </a:cubicBezTo>
                <a:cubicBezTo>
                  <a:pt x="16017" y="1255"/>
                  <a:pt x="17952" y="1417"/>
                  <a:pt x="19842" y="1417"/>
                </a:cubicBezTo>
                <a:cubicBezTo>
                  <a:pt x="19997" y="1417"/>
                  <a:pt x="20151" y="1416"/>
                  <a:pt x="20305" y="1414"/>
                </a:cubicBezTo>
                <a:cubicBezTo>
                  <a:pt x="22067" y="1353"/>
                  <a:pt x="23709" y="806"/>
                  <a:pt x="25411" y="563"/>
                </a:cubicBezTo>
                <a:cubicBezTo>
                  <a:pt x="25624" y="532"/>
                  <a:pt x="25624" y="198"/>
                  <a:pt x="25411" y="137"/>
                </a:cubicBezTo>
                <a:cubicBezTo>
                  <a:pt x="24872" y="40"/>
                  <a:pt x="24364" y="0"/>
                  <a:pt x="23866" y="0"/>
                </a:cubicBezTo>
                <a:close/>
              </a:path>
            </a:pathLst>
          </a:custGeom>
          <a:solidFill>
            <a:srgbClr val="D89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2"/>
          <p:cNvSpPr/>
          <p:nvPr/>
        </p:nvSpPr>
        <p:spPr>
          <a:xfrm>
            <a:off x="5060798" y="5035667"/>
            <a:ext cx="102988" cy="19712"/>
          </a:xfrm>
          <a:custGeom>
            <a:avLst/>
            <a:gdLst/>
            <a:ahLst/>
            <a:cxnLst/>
            <a:rect l="l" t="t" r="r" b="b"/>
            <a:pathLst>
              <a:path w="3814" h="730" extrusionOk="0">
                <a:moveTo>
                  <a:pt x="2489" y="0"/>
                </a:moveTo>
                <a:cubicBezTo>
                  <a:pt x="2248" y="0"/>
                  <a:pt x="2011" y="7"/>
                  <a:pt x="1777" y="18"/>
                </a:cubicBezTo>
                <a:cubicBezTo>
                  <a:pt x="1199" y="140"/>
                  <a:pt x="622" y="322"/>
                  <a:pt x="105" y="535"/>
                </a:cubicBezTo>
                <a:cubicBezTo>
                  <a:pt x="1" y="587"/>
                  <a:pt x="31" y="730"/>
                  <a:pt x="100" y="730"/>
                </a:cubicBezTo>
                <a:cubicBezTo>
                  <a:pt x="111" y="730"/>
                  <a:pt x="123" y="726"/>
                  <a:pt x="136" y="717"/>
                </a:cubicBezTo>
                <a:cubicBezTo>
                  <a:pt x="683" y="505"/>
                  <a:pt x="1230" y="322"/>
                  <a:pt x="1807" y="231"/>
                </a:cubicBezTo>
                <a:cubicBezTo>
                  <a:pt x="2212" y="173"/>
                  <a:pt x="2629" y="152"/>
                  <a:pt x="3042" y="152"/>
                </a:cubicBezTo>
                <a:cubicBezTo>
                  <a:pt x="3281" y="152"/>
                  <a:pt x="3519" y="159"/>
                  <a:pt x="3753" y="170"/>
                </a:cubicBezTo>
                <a:cubicBezTo>
                  <a:pt x="3813" y="170"/>
                  <a:pt x="3813" y="79"/>
                  <a:pt x="3753" y="79"/>
                </a:cubicBezTo>
                <a:cubicBezTo>
                  <a:pt x="3329" y="21"/>
                  <a:pt x="2905" y="0"/>
                  <a:pt x="2489" y="0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2"/>
          <p:cNvSpPr/>
          <p:nvPr/>
        </p:nvSpPr>
        <p:spPr>
          <a:xfrm>
            <a:off x="5257322" y="5034992"/>
            <a:ext cx="104257" cy="15742"/>
          </a:xfrm>
          <a:custGeom>
            <a:avLst/>
            <a:gdLst/>
            <a:ahLst/>
            <a:cxnLst/>
            <a:rect l="l" t="t" r="r" b="b"/>
            <a:pathLst>
              <a:path w="3861" h="583" extrusionOk="0">
                <a:moveTo>
                  <a:pt x="2033" y="0"/>
                </a:moveTo>
                <a:cubicBezTo>
                  <a:pt x="1801" y="0"/>
                  <a:pt x="1569" y="4"/>
                  <a:pt x="1338" y="13"/>
                </a:cubicBezTo>
                <a:cubicBezTo>
                  <a:pt x="1289" y="7"/>
                  <a:pt x="1241" y="5"/>
                  <a:pt x="1193" y="5"/>
                </a:cubicBezTo>
                <a:cubicBezTo>
                  <a:pt x="968" y="5"/>
                  <a:pt x="748" y="59"/>
                  <a:pt x="548" y="134"/>
                </a:cubicBezTo>
                <a:cubicBezTo>
                  <a:pt x="396" y="226"/>
                  <a:pt x="304" y="408"/>
                  <a:pt x="92" y="408"/>
                </a:cubicBezTo>
                <a:cubicBezTo>
                  <a:pt x="31" y="408"/>
                  <a:pt x="1" y="530"/>
                  <a:pt x="92" y="560"/>
                </a:cubicBezTo>
                <a:cubicBezTo>
                  <a:pt x="152" y="575"/>
                  <a:pt x="213" y="583"/>
                  <a:pt x="270" y="583"/>
                </a:cubicBezTo>
                <a:cubicBezTo>
                  <a:pt x="327" y="583"/>
                  <a:pt x="380" y="575"/>
                  <a:pt x="426" y="560"/>
                </a:cubicBezTo>
                <a:cubicBezTo>
                  <a:pt x="517" y="499"/>
                  <a:pt x="608" y="438"/>
                  <a:pt x="700" y="378"/>
                </a:cubicBezTo>
                <a:cubicBezTo>
                  <a:pt x="882" y="309"/>
                  <a:pt x="1064" y="275"/>
                  <a:pt x="1260" y="275"/>
                </a:cubicBezTo>
                <a:cubicBezTo>
                  <a:pt x="1325" y="275"/>
                  <a:pt x="1391" y="279"/>
                  <a:pt x="1459" y="286"/>
                </a:cubicBezTo>
                <a:cubicBezTo>
                  <a:pt x="2219" y="286"/>
                  <a:pt x="2979" y="256"/>
                  <a:pt x="3739" y="226"/>
                </a:cubicBezTo>
                <a:cubicBezTo>
                  <a:pt x="3861" y="226"/>
                  <a:pt x="3861" y="43"/>
                  <a:pt x="3739" y="43"/>
                </a:cubicBezTo>
                <a:cubicBezTo>
                  <a:pt x="3159" y="22"/>
                  <a:pt x="2594" y="0"/>
                  <a:pt x="2033" y="0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2"/>
          <p:cNvSpPr/>
          <p:nvPr/>
        </p:nvSpPr>
        <p:spPr>
          <a:xfrm>
            <a:off x="5975480" y="4910510"/>
            <a:ext cx="974277" cy="41962"/>
          </a:xfrm>
          <a:custGeom>
            <a:avLst/>
            <a:gdLst/>
            <a:ahLst/>
            <a:cxnLst/>
            <a:rect l="l" t="t" r="r" b="b"/>
            <a:pathLst>
              <a:path w="36081" h="1554" extrusionOk="0">
                <a:moveTo>
                  <a:pt x="10021" y="0"/>
                </a:moveTo>
                <a:cubicBezTo>
                  <a:pt x="9661" y="0"/>
                  <a:pt x="9300" y="10"/>
                  <a:pt x="8937" y="33"/>
                </a:cubicBezTo>
                <a:cubicBezTo>
                  <a:pt x="6049" y="185"/>
                  <a:pt x="3101" y="732"/>
                  <a:pt x="153" y="975"/>
                </a:cubicBezTo>
                <a:cubicBezTo>
                  <a:pt x="1" y="975"/>
                  <a:pt x="1" y="1219"/>
                  <a:pt x="153" y="1219"/>
                </a:cubicBezTo>
                <a:lnTo>
                  <a:pt x="153" y="1249"/>
                </a:lnTo>
                <a:cubicBezTo>
                  <a:pt x="1551" y="1158"/>
                  <a:pt x="3010" y="1219"/>
                  <a:pt x="4408" y="1067"/>
                </a:cubicBezTo>
                <a:cubicBezTo>
                  <a:pt x="5928" y="884"/>
                  <a:pt x="7417" y="580"/>
                  <a:pt x="8967" y="519"/>
                </a:cubicBezTo>
                <a:cubicBezTo>
                  <a:pt x="9188" y="510"/>
                  <a:pt x="9408" y="506"/>
                  <a:pt x="9628" y="506"/>
                </a:cubicBezTo>
                <a:cubicBezTo>
                  <a:pt x="12287" y="506"/>
                  <a:pt x="14902" y="1139"/>
                  <a:pt x="17569" y="1279"/>
                </a:cubicBezTo>
                <a:cubicBezTo>
                  <a:pt x="21282" y="1486"/>
                  <a:pt x="25064" y="1553"/>
                  <a:pt x="28830" y="1553"/>
                </a:cubicBezTo>
                <a:cubicBezTo>
                  <a:pt x="31169" y="1553"/>
                  <a:pt x="33501" y="1527"/>
                  <a:pt x="35807" y="1492"/>
                </a:cubicBezTo>
                <a:cubicBezTo>
                  <a:pt x="36080" y="1492"/>
                  <a:pt x="36080" y="1067"/>
                  <a:pt x="35807" y="1067"/>
                </a:cubicBezTo>
                <a:cubicBezTo>
                  <a:pt x="34378" y="884"/>
                  <a:pt x="33010" y="489"/>
                  <a:pt x="31582" y="459"/>
                </a:cubicBezTo>
                <a:cubicBezTo>
                  <a:pt x="31266" y="453"/>
                  <a:pt x="30948" y="450"/>
                  <a:pt x="30630" y="450"/>
                </a:cubicBezTo>
                <a:cubicBezTo>
                  <a:pt x="29358" y="450"/>
                  <a:pt x="28074" y="489"/>
                  <a:pt x="26810" y="489"/>
                </a:cubicBezTo>
                <a:cubicBezTo>
                  <a:pt x="24551" y="511"/>
                  <a:pt x="22275" y="583"/>
                  <a:pt x="20007" y="583"/>
                </a:cubicBezTo>
                <a:cubicBezTo>
                  <a:pt x="19193" y="583"/>
                  <a:pt x="18380" y="574"/>
                  <a:pt x="17569" y="550"/>
                </a:cubicBezTo>
                <a:cubicBezTo>
                  <a:pt x="15041" y="497"/>
                  <a:pt x="12559" y="0"/>
                  <a:pt x="10021" y="0"/>
                </a:cubicBezTo>
                <a:close/>
              </a:path>
            </a:pathLst>
          </a:custGeom>
          <a:solidFill>
            <a:srgbClr val="D89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2"/>
          <p:cNvSpPr/>
          <p:nvPr/>
        </p:nvSpPr>
        <p:spPr>
          <a:xfrm>
            <a:off x="6677707" y="4783950"/>
            <a:ext cx="132528" cy="19118"/>
          </a:xfrm>
          <a:custGeom>
            <a:avLst/>
            <a:gdLst/>
            <a:ahLst/>
            <a:cxnLst/>
            <a:rect l="l" t="t" r="r" b="b"/>
            <a:pathLst>
              <a:path w="4908" h="708" extrusionOk="0">
                <a:moveTo>
                  <a:pt x="4333" y="1"/>
                </a:moveTo>
                <a:cubicBezTo>
                  <a:pt x="3633" y="1"/>
                  <a:pt x="2933" y="55"/>
                  <a:pt x="2232" y="130"/>
                </a:cubicBezTo>
                <a:cubicBezTo>
                  <a:pt x="1503" y="161"/>
                  <a:pt x="773" y="282"/>
                  <a:pt x="105" y="526"/>
                </a:cubicBezTo>
                <a:cubicBezTo>
                  <a:pt x="0" y="552"/>
                  <a:pt x="30" y="690"/>
                  <a:pt x="99" y="690"/>
                </a:cubicBezTo>
                <a:cubicBezTo>
                  <a:pt x="110" y="690"/>
                  <a:pt x="122" y="686"/>
                  <a:pt x="135" y="678"/>
                </a:cubicBezTo>
                <a:lnTo>
                  <a:pt x="135" y="708"/>
                </a:lnTo>
                <a:cubicBezTo>
                  <a:pt x="1624" y="222"/>
                  <a:pt x="3266" y="404"/>
                  <a:pt x="4816" y="161"/>
                </a:cubicBezTo>
                <a:cubicBezTo>
                  <a:pt x="4907" y="161"/>
                  <a:pt x="4877" y="39"/>
                  <a:pt x="4786" y="9"/>
                </a:cubicBezTo>
                <a:cubicBezTo>
                  <a:pt x="4635" y="3"/>
                  <a:pt x="4484" y="1"/>
                  <a:pt x="4333" y="1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2"/>
          <p:cNvSpPr/>
          <p:nvPr/>
        </p:nvSpPr>
        <p:spPr>
          <a:xfrm>
            <a:off x="6635367" y="4536445"/>
            <a:ext cx="652920" cy="61566"/>
          </a:xfrm>
          <a:custGeom>
            <a:avLst/>
            <a:gdLst/>
            <a:ahLst/>
            <a:cxnLst/>
            <a:rect l="l" t="t" r="r" b="b"/>
            <a:pathLst>
              <a:path w="24180" h="2280" extrusionOk="0">
                <a:moveTo>
                  <a:pt x="22760" y="1"/>
                </a:moveTo>
                <a:cubicBezTo>
                  <a:pt x="22008" y="1"/>
                  <a:pt x="21211" y="217"/>
                  <a:pt x="20518" y="330"/>
                </a:cubicBezTo>
                <a:cubicBezTo>
                  <a:pt x="18603" y="634"/>
                  <a:pt x="16688" y="634"/>
                  <a:pt x="14804" y="1059"/>
                </a:cubicBezTo>
                <a:cubicBezTo>
                  <a:pt x="12281" y="1637"/>
                  <a:pt x="9545" y="1272"/>
                  <a:pt x="6962" y="1576"/>
                </a:cubicBezTo>
                <a:cubicBezTo>
                  <a:pt x="4712" y="1880"/>
                  <a:pt x="2433" y="2032"/>
                  <a:pt x="122" y="2062"/>
                </a:cubicBezTo>
                <a:cubicBezTo>
                  <a:pt x="1" y="2062"/>
                  <a:pt x="1" y="2275"/>
                  <a:pt x="122" y="2275"/>
                </a:cubicBezTo>
                <a:cubicBezTo>
                  <a:pt x="329" y="2278"/>
                  <a:pt x="535" y="2279"/>
                  <a:pt x="742" y="2279"/>
                </a:cubicBezTo>
                <a:cubicBezTo>
                  <a:pt x="4876" y="2279"/>
                  <a:pt x="8960" y="1725"/>
                  <a:pt x="13071" y="1667"/>
                </a:cubicBezTo>
                <a:cubicBezTo>
                  <a:pt x="14013" y="1576"/>
                  <a:pt x="14925" y="1454"/>
                  <a:pt x="15807" y="1242"/>
                </a:cubicBezTo>
                <a:cubicBezTo>
                  <a:pt x="16157" y="1187"/>
                  <a:pt x="16504" y="1172"/>
                  <a:pt x="16848" y="1172"/>
                </a:cubicBezTo>
                <a:cubicBezTo>
                  <a:pt x="17283" y="1172"/>
                  <a:pt x="17714" y="1196"/>
                  <a:pt x="18144" y="1196"/>
                </a:cubicBezTo>
                <a:cubicBezTo>
                  <a:pt x="18317" y="1196"/>
                  <a:pt x="18491" y="1192"/>
                  <a:pt x="18664" y="1181"/>
                </a:cubicBezTo>
                <a:cubicBezTo>
                  <a:pt x="19858" y="1061"/>
                  <a:pt x="21540" y="360"/>
                  <a:pt x="22914" y="360"/>
                </a:cubicBezTo>
                <a:cubicBezTo>
                  <a:pt x="23289" y="360"/>
                  <a:pt x="23640" y="412"/>
                  <a:pt x="23953" y="542"/>
                </a:cubicBezTo>
                <a:cubicBezTo>
                  <a:pt x="23969" y="551"/>
                  <a:pt x="23986" y="555"/>
                  <a:pt x="24002" y="555"/>
                </a:cubicBezTo>
                <a:cubicBezTo>
                  <a:pt x="24103" y="555"/>
                  <a:pt x="24179" y="408"/>
                  <a:pt x="24074" y="330"/>
                </a:cubicBezTo>
                <a:cubicBezTo>
                  <a:pt x="23678" y="85"/>
                  <a:pt x="23228" y="1"/>
                  <a:pt x="22760" y="1"/>
                </a:cubicBezTo>
                <a:close/>
              </a:path>
            </a:pathLst>
          </a:custGeom>
          <a:solidFill>
            <a:srgbClr val="D89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2"/>
          <p:cNvSpPr/>
          <p:nvPr/>
        </p:nvSpPr>
        <p:spPr>
          <a:xfrm>
            <a:off x="7108964" y="4882725"/>
            <a:ext cx="1006275" cy="66048"/>
          </a:xfrm>
          <a:custGeom>
            <a:avLst/>
            <a:gdLst/>
            <a:ahLst/>
            <a:cxnLst/>
            <a:rect l="l" t="t" r="r" b="b"/>
            <a:pathLst>
              <a:path w="37266" h="2446" extrusionOk="0">
                <a:moveTo>
                  <a:pt x="7315" y="1"/>
                </a:moveTo>
                <a:cubicBezTo>
                  <a:pt x="4905" y="1"/>
                  <a:pt x="2483" y="115"/>
                  <a:pt x="61" y="181"/>
                </a:cubicBezTo>
                <a:cubicBezTo>
                  <a:pt x="0" y="211"/>
                  <a:pt x="0" y="302"/>
                  <a:pt x="61" y="333"/>
                </a:cubicBezTo>
                <a:lnTo>
                  <a:pt x="61" y="302"/>
                </a:lnTo>
                <a:cubicBezTo>
                  <a:pt x="3405" y="393"/>
                  <a:pt x="6748" y="302"/>
                  <a:pt x="10061" y="515"/>
                </a:cubicBezTo>
                <a:cubicBezTo>
                  <a:pt x="13067" y="661"/>
                  <a:pt x="16045" y="1339"/>
                  <a:pt x="19076" y="1339"/>
                </a:cubicBezTo>
                <a:cubicBezTo>
                  <a:pt x="19202" y="1339"/>
                  <a:pt x="19328" y="1338"/>
                  <a:pt x="19453" y="1336"/>
                </a:cubicBezTo>
                <a:cubicBezTo>
                  <a:pt x="19561" y="1334"/>
                  <a:pt x="19668" y="1333"/>
                  <a:pt x="19776" y="1333"/>
                </a:cubicBezTo>
                <a:cubicBezTo>
                  <a:pt x="22775" y="1333"/>
                  <a:pt x="25677" y="2099"/>
                  <a:pt x="28703" y="2099"/>
                </a:cubicBezTo>
                <a:cubicBezTo>
                  <a:pt x="28811" y="2099"/>
                  <a:pt x="28920" y="2098"/>
                  <a:pt x="29028" y="2096"/>
                </a:cubicBezTo>
                <a:cubicBezTo>
                  <a:pt x="29114" y="2094"/>
                  <a:pt x="29201" y="2093"/>
                  <a:pt x="29286" y="2093"/>
                </a:cubicBezTo>
                <a:cubicBezTo>
                  <a:pt x="30680" y="2093"/>
                  <a:pt x="32000" y="2315"/>
                  <a:pt x="33375" y="2430"/>
                </a:cubicBezTo>
                <a:cubicBezTo>
                  <a:pt x="33522" y="2441"/>
                  <a:pt x="33669" y="2446"/>
                  <a:pt x="33816" y="2446"/>
                </a:cubicBezTo>
                <a:cubicBezTo>
                  <a:pt x="34915" y="2446"/>
                  <a:pt x="36011" y="2176"/>
                  <a:pt x="37083" y="2096"/>
                </a:cubicBezTo>
                <a:cubicBezTo>
                  <a:pt x="37265" y="2096"/>
                  <a:pt x="37265" y="1883"/>
                  <a:pt x="37083" y="1883"/>
                </a:cubicBezTo>
                <a:cubicBezTo>
                  <a:pt x="36936" y="1876"/>
                  <a:pt x="36790" y="1874"/>
                  <a:pt x="36644" y="1874"/>
                </a:cubicBezTo>
                <a:cubicBezTo>
                  <a:pt x="35842" y="1874"/>
                  <a:pt x="35048" y="1955"/>
                  <a:pt x="34250" y="1955"/>
                </a:cubicBezTo>
                <a:cubicBezTo>
                  <a:pt x="33808" y="1955"/>
                  <a:pt x="33365" y="1930"/>
                  <a:pt x="32919" y="1852"/>
                </a:cubicBezTo>
                <a:cubicBezTo>
                  <a:pt x="31799" y="1639"/>
                  <a:pt x="30656" y="1543"/>
                  <a:pt x="29511" y="1543"/>
                </a:cubicBezTo>
                <a:cubicBezTo>
                  <a:pt x="29350" y="1543"/>
                  <a:pt x="29189" y="1545"/>
                  <a:pt x="29028" y="1548"/>
                </a:cubicBezTo>
                <a:cubicBezTo>
                  <a:pt x="28868" y="1553"/>
                  <a:pt x="28708" y="1555"/>
                  <a:pt x="28549" y="1555"/>
                </a:cubicBezTo>
                <a:cubicBezTo>
                  <a:pt x="25581" y="1555"/>
                  <a:pt x="22753" y="816"/>
                  <a:pt x="19806" y="816"/>
                </a:cubicBezTo>
                <a:cubicBezTo>
                  <a:pt x="19699" y="816"/>
                  <a:pt x="19591" y="817"/>
                  <a:pt x="19484" y="819"/>
                </a:cubicBezTo>
                <a:cubicBezTo>
                  <a:pt x="19299" y="824"/>
                  <a:pt x="19114" y="827"/>
                  <a:pt x="18929" y="827"/>
                </a:cubicBezTo>
                <a:cubicBezTo>
                  <a:pt x="15960" y="827"/>
                  <a:pt x="13037" y="174"/>
                  <a:pt x="10061" y="59"/>
                </a:cubicBezTo>
                <a:cubicBezTo>
                  <a:pt x="9148" y="17"/>
                  <a:pt x="8233" y="1"/>
                  <a:pt x="7315" y="1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2"/>
          <p:cNvSpPr/>
          <p:nvPr/>
        </p:nvSpPr>
        <p:spPr>
          <a:xfrm>
            <a:off x="7547242" y="4677560"/>
            <a:ext cx="439142" cy="25382"/>
          </a:xfrm>
          <a:custGeom>
            <a:avLst/>
            <a:gdLst/>
            <a:ahLst/>
            <a:cxnLst/>
            <a:rect l="l" t="t" r="r" b="b"/>
            <a:pathLst>
              <a:path w="16263" h="940" extrusionOk="0">
                <a:moveTo>
                  <a:pt x="15502" y="1"/>
                </a:moveTo>
                <a:cubicBezTo>
                  <a:pt x="14878" y="1"/>
                  <a:pt x="14354" y="193"/>
                  <a:pt x="13648" y="241"/>
                </a:cubicBezTo>
                <a:cubicBezTo>
                  <a:pt x="13132" y="263"/>
                  <a:pt x="12611" y="269"/>
                  <a:pt x="12088" y="269"/>
                </a:cubicBezTo>
                <a:cubicBezTo>
                  <a:pt x="11515" y="269"/>
                  <a:pt x="10940" y="262"/>
                  <a:pt x="10363" y="262"/>
                </a:cubicBezTo>
                <a:cubicBezTo>
                  <a:pt x="10040" y="262"/>
                  <a:pt x="9716" y="264"/>
                  <a:pt x="9393" y="271"/>
                </a:cubicBezTo>
                <a:cubicBezTo>
                  <a:pt x="6292" y="362"/>
                  <a:pt x="3192" y="423"/>
                  <a:pt x="92" y="484"/>
                </a:cubicBezTo>
                <a:cubicBezTo>
                  <a:pt x="1" y="514"/>
                  <a:pt x="1" y="636"/>
                  <a:pt x="92" y="666"/>
                </a:cubicBezTo>
                <a:cubicBezTo>
                  <a:pt x="3192" y="727"/>
                  <a:pt x="6292" y="788"/>
                  <a:pt x="9393" y="879"/>
                </a:cubicBezTo>
                <a:cubicBezTo>
                  <a:pt x="10730" y="909"/>
                  <a:pt x="12068" y="940"/>
                  <a:pt x="13375" y="940"/>
                </a:cubicBezTo>
                <a:cubicBezTo>
                  <a:pt x="14408" y="940"/>
                  <a:pt x="15077" y="545"/>
                  <a:pt x="16080" y="393"/>
                </a:cubicBezTo>
                <a:cubicBezTo>
                  <a:pt x="16262" y="393"/>
                  <a:pt x="16262" y="89"/>
                  <a:pt x="16080" y="58"/>
                </a:cubicBezTo>
                <a:cubicBezTo>
                  <a:pt x="15874" y="17"/>
                  <a:pt x="15684" y="1"/>
                  <a:pt x="15502" y="1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2"/>
          <p:cNvSpPr/>
          <p:nvPr/>
        </p:nvSpPr>
        <p:spPr>
          <a:xfrm>
            <a:off x="8017544" y="4769341"/>
            <a:ext cx="608204" cy="36372"/>
          </a:xfrm>
          <a:custGeom>
            <a:avLst/>
            <a:gdLst/>
            <a:ahLst/>
            <a:cxnLst/>
            <a:rect l="l" t="t" r="r" b="b"/>
            <a:pathLst>
              <a:path w="22524" h="1347" extrusionOk="0">
                <a:moveTo>
                  <a:pt x="5959" y="1"/>
                </a:moveTo>
                <a:cubicBezTo>
                  <a:pt x="5878" y="1"/>
                  <a:pt x="5796" y="1"/>
                  <a:pt x="5715" y="3"/>
                </a:cubicBezTo>
                <a:cubicBezTo>
                  <a:pt x="3830" y="3"/>
                  <a:pt x="2037" y="428"/>
                  <a:pt x="183" y="519"/>
                </a:cubicBezTo>
                <a:cubicBezTo>
                  <a:pt x="0" y="519"/>
                  <a:pt x="0" y="763"/>
                  <a:pt x="183" y="763"/>
                </a:cubicBezTo>
                <a:lnTo>
                  <a:pt x="152" y="763"/>
                </a:lnTo>
                <a:cubicBezTo>
                  <a:pt x="347" y="769"/>
                  <a:pt x="541" y="772"/>
                  <a:pt x="735" y="772"/>
                </a:cubicBezTo>
                <a:cubicBezTo>
                  <a:pt x="2298" y="772"/>
                  <a:pt x="3842" y="577"/>
                  <a:pt x="5411" y="550"/>
                </a:cubicBezTo>
                <a:cubicBezTo>
                  <a:pt x="5480" y="549"/>
                  <a:pt x="5549" y="548"/>
                  <a:pt x="5619" y="548"/>
                </a:cubicBezTo>
                <a:cubicBezTo>
                  <a:pt x="7438" y="548"/>
                  <a:pt x="9311" y="920"/>
                  <a:pt x="11155" y="1067"/>
                </a:cubicBezTo>
                <a:cubicBezTo>
                  <a:pt x="11770" y="1115"/>
                  <a:pt x="12391" y="1130"/>
                  <a:pt x="13015" y="1130"/>
                </a:cubicBezTo>
                <a:cubicBezTo>
                  <a:pt x="13906" y="1130"/>
                  <a:pt x="14803" y="1100"/>
                  <a:pt x="15699" y="1100"/>
                </a:cubicBezTo>
                <a:cubicBezTo>
                  <a:pt x="16131" y="1100"/>
                  <a:pt x="16562" y="1107"/>
                  <a:pt x="16991" y="1127"/>
                </a:cubicBezTo>
                <a:cubicBezTo>
                  <a:pt x="18380" y="1199"/>
                  <a:pt x="19805" y="1346"/>
                  <a:pt x="21195" y="1346"/>
                </a:cubicBezTo>
                <a:cubicBezTo>
                  <a:pt x="21570" y="1346"/>
                  <a:pt x="21942" y="1336"/>
                  <a:pt x="22311" y="1310"/>
                </a:cubicBezTo>
                <a:cubicBezTo>
                  <a:pt x="22523" y="1310"/>
                  <a:pt x="22523" y="1006"/>
                  <a:pt x="22311" y="1006"/>
                </a:cubicBezTo>
                <a:cubicBezTo>
                  <a:pt x="18511" y="489"/>
                  <a:pt x="14681" y="763"/>
                  <a:pt x="10882" y="428"/>
                </a:cubicBezTo>
                <a:cubicBezTo>
                  <a:pt x="9231" y="283"/>
                  <a:pt x="7607" y="1"/>
                  <a:pt x="5959" y="1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2"/>
          <p:cNvSpPr/>
          <p:nvPr/>
        </p:nvSpPr>
        <p:spPr>
          <a:xfrm>
            <a:off x="7915772" y="4536904"/>
            <a:ext cx="221610" cy="12070"/>
          </a:xfrm>
          <a:custGeom>
            <a:avLst/>
            <a:gdLst/>
            <a:ahLst/>
            <a:cxnLst/>
            <a:rect l="l" t="t" r="r" b="b"/>
            <a:pathLst>
              <a:path w="8207" h="447" extrusionOk="0">
                <a:moveTo>
                  <a:pt x="1752" y="0"/>
                </a:moveTo>
                <a:cubicBezTo>
                  <a:pt x="1198" y="0"/>
                  <a:pt x="645" y="39"/>
                  <a:pt x="91" y="191"/>
                </a:cubicBezTo>
                <a:cubicBezTo>
                  <a:pt x="0" y="191"/>
                  <a:pt x="31" y="313"/>
                  <a:pt x="122" y="313"/>
                </a:cubicBezTo>
                <a:lnTo>
                  <a:pt x="152" y="313"/>
                </a:lnTo>
                <a:cubicBezTo>
                  <a:pt x="521" y="239"/>
                  <a:pt x="894" y="212"/>
                  <a:pt x="1270" y="212"/>
                </a:cubicBezTo>
                <a:cubicBezTo>
                  <a:pt x="2286" y="212"/>
                  <a:pt x="3317" y="412"/>
                  <a:pt x="4316" y="434"/>
                </a:cubicBezTo>
                <a:cubicBezTo>
                  <a:pt x="4650" y="442"/>
                  <a:pt x="4984" y="446"/>
                  <a:pt x="5318" y="446"/>
                </a:cubicBezTo>
                <a:cubicBezTo>
                  <a:pt x="6230" y="446"/>
                  <a:pt x="7143" y="418"/>
                  <a:pt x="8055" y="373"/>
                </a:cubicBezTo>
                <a:cubicBezTo>
                  <a:pt x="8207" y="343"/>
                  <a:pt x="8207" y="130"/>
                  <a:pt x="8055" y="130"/>
                </a:cubicBezTo>
                <a:cubicBezTo>
                  <a:pt x="6984" y="62"/>
                  <a:pt x="5912" y="28"/>
                  <a:pt x="4828" y="28"/>
                </a:cubicBezTo>
                <a:cubicBezTo>
                  <a:pt x="4466" y="28"/>
                  <a:pt x="4104" y="32"/>
                  <a:pt x="3739" y="39"/>
                </a:cubicBezTo>
                <a:cubicBezTo>
                  <a:pt x="3653" y="41"/>
                  <a:pt x="3567" y="42"/>
                  <a:pt x="3481" y="42"/>
                </a:cubicBezTo>
                <a:cubicBezTo>
                  <a:pt x="2905" y="42"/>
                  <a:pt x="2328" y="0"/>
                  <a:pt x="1752" y="0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2"/>
          <p:cNvSpPr/>
          <p:nvPr/>
        </p:nvSpPr>
        <p:spPr>
          <a:xfrm>
            <a:off x="8291674" y="4546814"/>
            <a:ext cx="210971" cy="19955"/>
          </a:xfrm>
          <a:custGeom>
            <a:avLst/>
            <a:gdLst/>
            <a:ahLst/>
            <a:cxnLst/>
            <a:rect l="l" t="t" r="r" b="b"/>
            <a:pathLst>
              <a:path w="7813" h="739" extrusionOk="0">
                <a:moveTo>
                  <a:pt x="307" y="1"/>
                </a:moveTo>
                <a:cubicBezTo>
                  <a:pt x="226" y="1"/>
                  <a:pt x="144" y="3"/>
                  <a:pt x="61" y="6"/>
                </a:cubicBezTo>
                <a:cubicBezTo>
                  <a:pt x="0" y="6"/>
                  <a:pt x="0" y="98"/>
                  <a:pt x="61" y="98"/>
                </a:cubicBezTo>
                <a:cubicBezTo>
                  <a:pt x="109" y="97"/>
                  <a:pt x="157" y="96"/>
                  <a:pt x="204" y="96"/>
                </a:cubicBezTo>
                <a:cubicBezTo>
                  <a:pt x="1447" y="96"/>
                  <a:pt x="2478" y="470"/>
                  <a:pt x="3678" y="675"/>
                </a:cubicBezTo>
                <a:cubicBezTo>
                  <a:pt x="4061" y="720"/>
                  <a:pt x="4449" y="738"/>
                  <a:pt x="4839" y="738"/>
                </a:cubicBezTo>
                <a:cubicBezTo>
                  <a:pt x="5781" y="738"/>
                  <a:pt x="6736" y="631"/>
                  <a:pt x="7660" y="523"/>
                </a:cubicBezTo>
                <a:cubicBezTo>
                  <a:pt x="7812" y="493"/>
                  <a:pt x="7812" y="280"/>
                  <a:pt x="7660" y="250"/>
                </a:cubicBezTo>
                <a:cubicBezTo>
                  <a:pt x="7487" y="234"/>
                  <a:pt x="7315" y="228"/>
                  <a:pt x="7144" y="228"/>
                </a:cubicBezTo>
                <a:cubicBezTo>
                  <a:pt x="6100" y="228"/>
                  <a:pt x="5099" y="475"/>
                  <a:pt x="4070" y="475"/>
                </a:cubicBezTo>
                <a:cubicBezTo>
                  <a:pt x="3940" y="475"/>
                  <a:pt x="3810" y="471"/>
                  <a:pt x="3678" y="462"/>
                </a:cubicBezTo>
                <a:cubicBezTo>
                  <a:pt x="2453" y="405"/>
                  <a:pt x="1521" y="1"/>
                  <a:pt x="307" y="1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2"/>
          <p:cNvSpPr/>
          <p:nvPr/>
        </p:nvSpPr>
        <p:spPr>
          <a:xfrm>
            <a:off x="8148857" y="4619072"/>
            <a:ext cx="159018" cy="22385"/>
          </a:xfrm>
          <a:custGeom>
            <a:avLst/>
            <a:gdLst/>
            <a:ahLst/>
            <a:cxnLst/>
            <a:rect l="l" t="t" r="r" b="b"/>
            <a:pathLst>
              <a:path w="5889" h="829" extrusionOk="0">
                <a:moveTo>
                  <a:pt x="2232" y="1"/>
                </a:moveTo>
                <a:cubicBezTo>
                  <a:pt x="1525" y="1"/>
                  <a:pt x="819" y="62"/>
                  <a:pt x="122" y="188"/>
                </a:cubicBezTo>
                <a:cubicBezTo>
                  <a:pt x="1" y="218"/>
                  <a:pt x="1" y="400"/>
                  <a:pt x="122" y="431"/>
                </a:cubicBezTo>
                <a:cubicBezTo>
                  <a:pt x="819" y="524"/>
                  <a:pt x="1515" y="563"/>
                  <a:pt x="2212" y="563"/>
                </a:cubicBezTo>
                <a:cubicBezTo>
                  <a:pt x="2427" y="563"/>
                  <a:pt x="2643" y="560"/>
                  <a:pt x="2858" y="552"/>
                </a:cubicBezTo>
                <a:cubicBezTo>
                  <a:pt x="3800" y="583"/>
                  <a:pt x="4742" y="674"/>
                  <a:pt x="5685" y="826"/>
                </a:cubicBezTo>
                <a:cubicBezTo>
                  <a:pt x="5693" y="827"/>
                  <a:pt x="5702" y="828"/>
                  <a:pt x="5709" y="828"/>
                </a:cubicBezTo>
                <a:cubicBezTo>
                  <a:pt x="5869" y="828"/>
                  <a:pt x="5889" y="550"/>
                  <a:pt x="5715" y="492"/>
                </a:cubicBezTo>
                <a:cubicBezTo>
                  <a:pt x="4577" y="169"/>
                  <a:pt x="3404" y="1"/>
                  <a:pt x="2232" y="1"/>
                </a:cubicBezTo>
                <a:close/>
              </a:path>
            </a:pathLst>
          </a:custGeom>
          <a:solidFill>
            <a:srgbClr val="D89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" name="Google Shape;374;p2"/>
          <p:cNvSpPr/>
          <p:nvPr/>
        </p:nvSpPr>
        <p:spPr>
          <a:xfrm>
            <a:off x="8290027" y="4980339"/>
            <a:ext cx="245210" cy="32970"/>
          </a:xfrm>
          <a:custGeom>
            <a:avLst/>
            <a:gdLst/>
            <a:ahLst/>
            <a:cxnLst/>
            <a:rect l="l" t="t" r="r" b="b"/>
            <a:pathLst>
              <a:path w="9081" h="1221" extrusionOk="0">
                <a:moveTo>
                  <a:pt x="122" y="0"/>
                </a:moveTo>
                <a:cubicBezTo>
                  <a:pt x="1" y="0"/>
                  <a:pt x="1" y="152"/>
                  <a:pt x="122" y="183"/>
                </a:cubicBezTo>
                <a:cubicBezTo>
                  <a:pt x="1703" y="365"/>
                  <a:pt x="3283" y="547"/>
                  <a:pt x="4864" y="730"/>
                </a:cubicBezTo>
                <a:cubicBezTo>
                  <a:pt x="6201" y="912"/>
                  <a:pt x="7660" y="791"/>
                  <a:pt x="8907" y="1216"/>
                </a:cubicBezTo>
                <a:cubicBezTo>
                  <a:pt x="8915" y="1219"/>
                  <a:pt x="8923" y="1220"/>
                  <a:pt x="8931" y="1220"/>
                </a:cubicBezTo>
                <a:cubicBezTo>
                  <a:pt x="9013" y="1220"/>
                  <a:pt x="9081" y="1089"/>
                  <a:pt x="8998" y="1034"/>
                </a:cubicBezTo>
                <a:cubicBezTo>
                  <a:pt x="7934" y="578"/>
                  <a:pt x="6779" y="669"/>
                  <a:pt x="5685" y="578"/>
                </a:cubicBezTo>
                <a:cubicBezTo>
                  <a:pt x="3830" y="395"/>
                  <a:pt x="1976" y="183"/>
                  <a:pt x="122" y="0"/>
                </a:cubicBezTo>
                <a:close/>
              </a:path>
            </a:pathLst>
          </a:custGeom>
          <a:solidFill>
            <a:srgbClr val="D89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2"/>
          <p:cNvSpPr/>
          <p:nvPr/>
        </p:nvSpPr>
        <p:spPr>
          <a:xfrm>
            <a:off x="7035085" y="5033696"/>
            <a:ext cx="617250" cy="37074"/>
          </a:xfrm>
          <a:custGeom>
            <a:avLst/>
            <a:gdLst/>
            <a:ahLst/>
            <a:cxnLst/>
            <a:rect l="l" t="t" r="r" b="b"/>
            <a:pathLst>
              <a:path w="22859" h="1373" extrusionOk="0">
                <a:moveTo>
                  <a:pt x="213" y="0"/>
                </a:moveTo>
                <a:cubicBezTo>
                  <a:pt x="1" y="30"/>
                  <a:pt x="1" y="334"/>
                  <a:pt x="213" y="365"/>
                </a:cubicBezTo>
                <a:cubicBezTo>
                  <a:pt x="4134" y="395"/>
                  <a:pt x="7995" y="638"/>
                  <a:pt x="11916" y="973"/>
                </a:cubicBezTo>
                <a:cubicBezTo>
                  <a:pt x="13915" y="1144"/>
                  <a:pt x="15971" y="1372"/>
                  <a:pt x="18015" y="1372"/>
                </a:cubicBezTo>
                <a:cubicBezTo>
                  <a:pt x="19608" y="1372"/>
                  <a:pt x="21193" y="1233"/>
                  <a:pt x="22737" y="821"/>
                </a:cubicBezTo>
                <a:cubicBezTo>
                  <a:pt x="22858" y="790"/>
                  <a:pt x="22828" y="578"/>
                  <a:pt x="22706" y="578"/>
                </a:cubicBezTo>
                <a:cubicBezTo>
                  <a:pt x="21495" y="727"/>
                  <a:pt x="20283" y="781"/>
                  <a:pt x="19073" y="781"/>
                </a:cubicBezTo>
                <a:cubicBezTo>
                  <a:pt x="16578" y="781"/>
                  <a:pt x="14088" y="548"/>
                  <a:pt x="11612" y="426"/>
                </a:cubicBezTo>
                <a:cubicBezTo>
                  <a:pt x="7812" y="213"/>
                  <a:pt x="4043" y="0"/>
                  <a:pt x="213" y="0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2"/>
          <p:cNvSpPr/>
          <p:nvPr/>
        </p:nvSpPr>
        <p:spPr>
          <a:xfrm>
            <a:off x="4386491" y="4530558"/>
            <a:ext cx="298783" cy="31782"/>
          </a:xfrm>
          <a:custGeom>
            <a:avLst/>
            <a:gdLst/>
            <a:ahLst/>
            <a:cxnLst/>
            <a:rect l="l" t="t" r="r" b="b"/>
            <a:pathLst>
              <a:path w="11065" h="1177" extrusionOk="0">
                <a:moveTo>
                  <a:pt x="183" y="1"/>
                </a:moveTo>
                <a:cubicBezTo>
                  <a:pt x="1" y="1"/>
                  <a:pt x="1" y="244"/>
                  <a:pt x="183" y="274"/>
                </a:cubicBezTo>
                <a:cubicBezTo>
                  <a:pt x="3371" y="576"/>
                  <a:pt x="6633" y="1177"/>
                  <a:pt x="9881" y="1177"/>
                </a:cubicBezTo>
                <a:cubicBezTo>
                  <a:pt x="10225" y="1177"/>
                  <a:pt x="10569" y="1170"/>
                  <a:pt x="10913" y="1156"/>
                </a:cubicBezTo>
                <a:cubicBezTo>
                  <a:pt x="11065" y="1125"/>
                  <a:pt x="11065" y="882"/>
                  <a:pt x="10913" y="852"/>
                </a:cubicBezTo>
                <a:cubicBezTo>
                  <a:pt x="7326" y="669"/>
                  <a:pt x="3770" y="183"/>
                  <a:pt x="183" y="1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2"/>
          <p:cNvSpPr/>
          <p:nvPr/>
        </p:nvSpPr>
        <p:spPr>
          <a:xfrm>
            <a:off x="6423614" y="4496913"/>
            <a:ext cx="415352" cy="40828"/>
          </a:xfrm>
          <a:custGeom>
            <a:avLst/>
            <a:gdLst/>
            <a:ahLst/>
            <a:cxnLst/>
            <a:rect l="l" t="t" r="r" b="b"/>
            <a:pathLst>
              <a:path w="15382" h="1512" extrusionOk="0">
                <a:moveTo>
                  <a:pt x="183" y="0"/>
                </a:moveTo>
                <a:cubicBezTo>
                  <a:pt x="1" y="31"/>
                  <a:pt x="1" y="274"/>
                  <a:pt x="183" y="304"/>
                </a:cubicBezTo>
                <a:cubicBezTo>
                  <a:pt x="2736" y="304"/>
                  <a:pt x="5107" y="912"/>
                  <a:pt x="7630" y="1186"/>
                </a:cubicBezTo>
                <a:cubicBezTo>
                  <a:pt x="9432" y="1403"/>
                  <a:pt x="11250" y="1511"/>
                  <a:pt x="13061" y="1511"/>
                </a:cubicBezTo>
                <a:cubicBezTo>
                  <a:pt x="13785" y="1511"/>
                  <a:pt x="14508" y="1494"/>
                  <a:pt x="15229" y="1459"/>
                </a:cubicBezTo>
                <a:cubicBezTo>
                  <a:pt x="15381" y="1459"/>
                  <a:pt x="15381" y="1277"/>
                  <a:pt x="15229" y="1277"/>
                </a:cubicBezTo>
                <a:cubicBezTo>
                  <a:pt x="12706" y="1155"/>
                  <a:pt x="10183" y="1125"/>
                  <a:pt x="7630" y="821"/>
                </a:cubicBezTo>
                <a:cubicBezTo>
                  <a:pt x="5107" y="517"/>
                  <a:pt x="2767" y="0"/>
                  <a:pt x="183" y="0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2"/>
          <p:cNvSpPr/>
          <p:nvPr/>
        </p:nvSpPr>
        <p:spPr>
          <a:xfrm>
            <a:off x="6084651" y="5019897"/>
            <a:ext cx="558952" cy="19442"/>
          </a:xfrm>
          <a:custGeom>
            <a:avLst/>
            <a:gdLst/>
            <a:ahLst/>
            <a:cxnLst/>
            <a:rect l="l" t="t" r="r" b="b"/>
            <a:pathLst>
              <a:path w="20700" h="720" extrusionOk="0">
                <a:moveTo>
                  <a:pt x="10978" y="0"/>
                </a:moveTo>
                <a:cubicBezTo>
                  <a:pt x="7335" y="0"/>
                  <a:pt x="3683" y="138"/>
                  <a:pt x="92" y="268"/>
                </a:cubicBezTo>
                <a:cubicBezTo>
                  <a:pt x="0" y="268"/>
                  <a:pt x="0" y="420"/>
                  <a:pt x="92" y="420"/>
                </a:cubicBezTo>
                <a:cubicBezTo>
                  <a:pt x="3830" y="572"/>
                  <a:pt x="7599" y="541"/>
                  <a:pt x="11338" y="572"/>
                </a:cubicBezTo>
                <a:cubicBezTo>
                  <a:pt x="12888" y="602"/>
                  <a:pt x="14469" y="602"/>
                  <a:pt x="16049" y="602"/>
                </a:cubicBezTo>
                <a:cubicBezTo>
                  <a:pt x="17107" y="602"/>
                  <a:pt x="18149" y="720"/>
                  <a:pt x="19187" y="720"/>
                </a:cubicBezTo>
                <a:cubicBezTo>
                  <a:pt x="19641" y="720"/>
                  <a:pt x="20095" y="697"/>
                  <a:pt x="20548" y="633"/>
                </a:cubicBezTo>
                <a:cubicBezTo>
                  <a:pt x="20700" y="602"/>
                  <a:pt x="20639" y="420"/>
                  <a:pt x="20517" y="420"/>
                </a:cubicBezTo>
                <a:cubicBezTo>
                  <a:pt x="17375" y="107"/>
                  <a:pt x="14180" y="0"/>
                  <a:pt x="10978" y="0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2"/>
          <p:cNvSpPr/>
          <p:nvPr/>
        </p:nvSpPr>
        <p:spPr>
          <a:xfrm>
            <a:off x="568311" y="4985226"/>
            <a:ext cx="499060" cy="33672"/>
          </a:xfrm>
          <a:custGeom>
            <a:avLst/>
            <a:gdLst/>
            <a:ahLst/>
            <a:cxnLst/>
            <a:rect l="l" t="t" r="r" b="b"/>
            <a:pathLst>
              <a:path w="18482" h="1247" extrusionOk="0">
                <a:moveTo>
                  <a:pt x="13468" y="1"/>
                </a:moveTo>
                <a:cubicBezTo>
                  <a:pt x="12731" y="1"/>
                  <a:pt x="11978" y="64"/>
                  <a:pt x="11186" y="214"/>
                </a:cubicBezTo>
                <a:cubicBezTo>
                  <a:pt x="9180" y="518"/>
                  <a:pt x="7174" y="701"/>
                  <a:pt x="5138" y="731"/>
                </a:cubicBezTo>
                <a:cubicBezTo>
                  <a:pt x="4726" y="745"/>
                  <a:pt x="3746" y="845"/>
                  <a:pt x="2750" y="845"/>
                </a:cubicBezTo>
                <a:cubicBezTo>
                  <a:pt x="1536" y="845"/>
                  <a:pt x="298" y="697"/>
                  <a:pt x="31" y="63"/>
                </a:cubicBezTo>
                <a:lnTo>
                  <a:pt x="1" y="63"/>
                </a:lnTo>
                <a:lnTo>
                  <a:pt x="1" y="93"/>
                </a:lnTo>
                <a:cubicBezTo>
                  <a:pt x="183" y="822"/>
                  <a:pt x="670" y="762"/>
                  <a:pt x="1338" y="883"/>
                </a:cubicBezTo>
                <a:cubicBezTo>
                  <a:pt x="2845" y="1167"/>
                  <a:pt x="4398" y="1247"/>
                  <a:pt x="5931" y="1247"/>
                </a:cubicBezTo>
                <a:cubicBezTo>
                  <a:pt x="6532" y="1247"/>
                  <a:pt x="7130" y="1235"/>
                  <a:pt x="7721" y="1218"/>
                </a:cubicBezTo>
                <a:cubicBezTo>
                  <a:pt x="9612" y="1166"/>
                  <a:pt x="11503" y="717"/>
                  <a:pt x="13375" y="717"/>
                </a:cubicBezTo>
                <a:cubicBezTo>
                  <a:pt x="13700" y="717"/>
                  <a:pt x="14024" y="730"/>
                  <a:pt x="14348" y="762"/>
                </a:cubicBezTo>
                <a:cubicBezTo>
                  <a:pt x="15307" y="845"/>
                  <a:pt x="16223" y="1014"/>
                  <a:pt x="17135" y="1014"/>
                </a:cubicBezTo>
                <a:cubicBezTo>
                  <a:pt x="17553" y="1014"/>
                  <a:pt x="17970" y="979"/>
                  <a:pt x="18390" y="883"/>
                </a:cubicBezTo>
                <a:cubicBezTo>
                  <a:pt x="18481" y="853"/>
                  <a:pt x="18481" y="701"/>
                  <a:pt x="18390" y="670"/>
                </a:cubicBezTo>
                <a:cubicBezTo>
                  <a:pt x="16670" y="314"/>
                  <a:pt x="15109" y="1"/>
                  <a:pt x="13468" y="1"/>
                </a:cubicBezTo>
                <a:close/>
              </a:path>
            </a:pathLst>
          </a:custGeom>
          <a:solidFill>
            <a:srgbClr val="D89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2"/>
          <p:cNvSpPr/>
          <p:nvPr/>
        </p:nvSpPr>
        <p:spPr>
          <a:xfrm>
            <a:off x="1186371" y="5036666"/>
            <a:ext cx="67317" cy="9424"/>
          </a:xfrm>
          <a:custGeom>
            <a:avLst/>
            <a:gdLst/>
            <a:ahLst/>
            <a:cxnLst/>
            <a:rect l="l" t="t" r="r" b="b"/>
            <a:pathLst>
              <a:path w="2493" h="349" extrusionOk="0">
                <a:moveTo>
                  <a:pt x="1863" y="1"/>
                </a:moveTo>
                <a:cubicBezTo>
                  <a:pt x="1284" y="1"/>
                  <a:pt x="709" y="40"/>
                  <a:pt x="152" y="133"/>
                </a:cubicBezTo>
                <a:cubicBezTo>
                  <a:pt x="9" y="133"/>
                  <a:pt x="0" y="349"/>
                  <a:pt x="127" y="349"/>
                </a:cubicBezTo>
                <a:cubicBezTo>
                  <a:pt x="134" y="349"/>
                  <a:pt x="143" y="348"/>
                  <a:pt x="152" y="346"/>
                </a:cubicBezTo>
                <a:cubicBezTo>
                  <a:pt x="912" y="285"/>
                  <a:pt x="1641" y="194"/>
                  <a:pt x="2401" y="133"/>
                </a:cubicBezTo>
                <a:cubicBezTo>
                  <a:pt x="2492" y="133"/>
                  <a:pt x="2492" y="12"/>
                  <a:pt x="2401" y="12"/>
                </a:cubicBezTo>
                <a:cubicBezTo>
                  <a:pt x="2222" y="4"/>
                  <a:pt x="2042" y="1"/>
                  <a:pt x="1863" y="1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2"/>
          <p:cNvSpPr/>
          <p:nvPr/>
        </p:nvSpPr>
        <p:spPr>
          <a:xfrm>
            <a:off x="2424868" y="4496697"/>
            <a:ext cx="137119" cy="9478"/>
          </a:xfrm>
          <a:custGeom>
            <a:avLst/>
            <a:gdLst/>
            <a:ahLst/>
            <a:cxnLst/>
            <a:rect l="l" t="t" r="r" b="b"/>
            <a:pathLst>
              <a:path w="5078" h="351" extrusionOk="0">
                <a:moveTo>
                  <a:pt x="2554" y="1"/>
                </a:moveTo>
                <a:cubicBezTo>
                  <a:pt x="1741" y="1"/>
                  <a:pt x="928" y="24"/>
                  <a:pt x="123" y="69"/>
                </a:cubicBezTo>
                <a:cubicBezTo>
                  <a:pt x="1" y="69"/>
                  <a:pt x="1" y="252"/>
                  <a:pt x="123" y="252"/>
                </a:cubicBezTo>
                <a:lnTo>
                  <a:pt x="123" y="282"/>
                </a:lnTo>
                <a:cubicBezTo>
                  <a:pt x="928" y="328"/>
                  <a:pt x="1741" y="350"/>
                  <a:pt x="2554" y="350"/>
                </a:cubicBezTo>
                <a:cubicBezTo>
                  <a:pt x="3367" y="350"/>
                  <a:pt x="4180" y="328"/>
                  <a:pt x="4986" y="282"/>
                </a:cubicBezTo>
                <a:cubicBezTo>
                  <a:pt x="5077" y="252"/>
                  <a:pt x="5077" y="100"/>
                  <a:pt x="4986" y="69"/>
                </a:cubicBezTo>
                <a:cubicBezTo>
                  <a:pt x="4180" y="24"/>
                  <a:pt x="3367" y="1"/>
                  <a:pt x="2554" y="1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2"/>
          <p:cNvSpPr/>
          <p:nvPr/>
        </p:nvSpPr>
        <p:spPr>
          <a:xfrm>
            <a:off x="831774" y="4647938"/>
            <a:ext cx="155993" cy="15796"/>
          </a:xfrm>
          <a:custGeom>
            <a:avLst/>
            <a:gdLst/>
            <a:ahLst/>
            <a:cxnLst/>
            <a:rect l="l" t="t" r="r" b="b"/>
            <a:pathLst>
              <a:path w="5777" h="585" extrusionOk="0">
                <a:moveTo>
                  <a:pt x="5654" y="0"/>
                </a:moveTo>
                <a:cubicBezTo>
                  <a:pt x="3831" y="213"/>
                  <a:pt x="1977" y="334"/>
                  <a:pt x="122" y="334"/>
                </a:cubicBezTo>
                <a:cubicBezTo>
                  <a:pt x="1" y="365"/>
                  <a:pt x="1" y="517"/>
                  <a:pt x="122" y="547"/>
                </a:cubicBezTo>
                <a:lnTo>
                  <a:pt x="122" y="578"/>
                </a:lnTo>
                <a:cubicBezTo>
                  <a:pt x="628" y="578"/>
                  <a:pt x="1136" y="584"/>
                  <a:pt x="1644" y="584"/>
                </a:cubicBezTo>
                <a:cubicBezTo>
                  <a:pt x="3000" y="584"/>
                  <a:pt x="4359" y="536"/>
                  <a:pt x="5685" y="183"/>
                </a:cubicBezTo>
                <a:cubicBezTo>
                  <a:pt x="5776" y="152"/>
                  <a:pt x="5776" y="0"/>
                  <a:pt x="5654" y="0"/>
                </a:cubicBezTo>
                <a:close/>
              </a:path>
            </a:pathLst>
          </a:custGeom>
          <a:solidFill>
            <a:srgbClr val="D89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2"/>
          <p:cNvSpPr/>
          <p:nvPr/>
        </p:nvSpPr>
        <p:spPr>
          <a:xfrm>
            <a:off x="891909" y="4456598"/>
            <a:ext cx="171115" cy="33861"/>
          </a:xfrm>
          <a:custGeom>
            <a:avLst/>
            <a:gdLst/>
            <a:ahLst/>
            <a:cxnLst/>
            <a:rect l="l" t="t" r="r" b="b"/>
            <a:pathLst>
              <a:path w="6337" h="1254" extrusionOk="0">
                <a:moveTo>
                  <a:pt x="6196" y="1"/>
                </a:moveTo>
                <a:cubicBezTo>
                  <a:pt x="6186" y="1"/>
                  <a:pt x="6175" y="2"/>
                  <a:pt x="6163" y="4"/>
                </a:cubicBezTo>
                <a:cubicBezTo>
                  <a:pt x="4127" y="308"/>
                  <a:pt x="2151" y="581"/>
                  <a:pt x="114" y="1037"/>
                </a:cubicBezTo>
                <a:cubicBezTo>
                  <a:pt x="1" y="1066"/>
                  <a:pt x="46" y="1253"/>
                  <a:pt x="152" y="1253"/>
                </a:cubicBezTo>
                <a:cubicBezTo>
                  <a:pt x="159" y="1253"/>
                  <a:pt x="167" y="1252"/>
                  <a:pt x="175" y="1250"/>
                </a:cubicBezTo>
                <a:cubicBezTo>
                  <a:pt x="2181" y="825"/>
                  <a:pt x="4279" y="733"/>
                  <a:pt x="6224" y="186"/>
                </a:cubicBezTo>
                <a:cubicBezTo>
                  <a:pt x="6336" y="158"/>
                  <a:pt x="6319" y="1"/>
                  <a:pt x="6196" y="1"/>
                </a:cubicBezTo>
                <a:close/>
              </a:path>
            </a:pathLst>
          </a:custGeom>
          <a:solidFill>
            <a:srgbClr val="FFB4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2"/>
          <p:cNvSpPr/>
          <p:nvPr/>
        </p:nvSpPr>
        <p:spPr>
          <a:xfrm>
            <a:off x="6904582" y="4644644"/>
            <a:ext cx="1058822" cy="316847"/>
          </a:xfrm>
          <a:custGeom>
            <a:avLst/>
            <a:gdLst/>
            <a:ahLst/>
            <a:cxnLst/>
            <a:rect l="l" t="t" r="r" b="b"/>
            <a:pathLst>
              <a:path w="39212" h="11734" extrusionOk="0">
                <a:moveTo>
                  <a:pt x="19606" y="1"/>
                </a:moveTo>
                <a:cubicBezTo>
                  <a:pt x="8785" y="1"/>
                  <a:pt x="1" y="2615"/>
                  <a:pt x="1" y="5867"/>
                </a:cubicBezTo>
                <a:cubicBezTo>
                  <a:pt x="1" y="9089"/>
                  <a:pt x="8785" y="11733"/>
                  <a:pt x="19606" y="11733"/>
                </a:cubicBezTo>
                <a:cubicBezTo>
                  <a:pt x="30457" y="11733"/>
                  <a:pt x="39211" y="9089"/>
                  <a:pt x="39211" y="5867"/>
                </a:cubicBezTo>
                <a:cubicBezTo>
                  <a:pt x="39211" y="2615"/>
                  <a:pt x="30457" y="1"/>
                  <a:pt x="19606" y="1"/>
                </a:cubicBezTo>
                <a:close/>
              </a:path>
            </a:pathLst>
          </a:custGeom>
          <a:solidFill>
            <a:srgbClr val="D89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2"/>
          <p:cNvSpPr/>
          <p:nvPr/>
        </p:nvSpPr>
        <p:spPr>
          <a:xfrm>
            <a:off x="1342283" y="4748063"/>
            <a:ext cx="1053070" cy="282365"/>
          </a:xfrm>
          <a:custGeom>
            <a:avLst/>
            <a:gdLst/>
            <a:ahLst/>
            <a:cxnLst/>
            <a:rect l="l" t="t" r="r" b="b"/>
            <a:pathLst>
              <a:path w="38999" h="10457" extrusionOk="0">
                <a:moveTo>
                  <a:pt x="19485" y="0"/>
                </a:moveTo>
                <a:cubicBezTo>
                  <a:pt x="8725" y="0"/>
                  <a:pt x="1" y="2341"/>
                  <a:pt x="1" y="5228"/>
                </a:cubicBezTo>
                <a:cubicBezTo>
                  <a:pt x="1" y="8116"/>
                  <a:pt x="8725" y="10456"/>
                  <a:pt x="19485" y="10456"/>
                </a:cubicBezTo>
                <a:cubicBezTo>
                  <a:pt x="30245" y="10456"/>
                  <a:pt x="38999" y="8116"/>
                  <a:pt x="38999" y="5228"/>
                </a:cubicBezTo>
                <a:cubicBezTo>
                  <a:pt x="38999" y="2341"/>
                  <a:pt x="30245" y="0"/>
                  <a:pt x="19485" y="0"/>
                </a:cubicBezTo>
                <a:close/>
              </a:path>
            </a:pathLst>
          </a:custGeom>
          <a:solidFill>
            <a:srgbClr val="D89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2"/>
          <p:cNvSpPr/>
          <p:nvPr/>
        </p:nvSpPr>
        <p:spPr>
          <a:xfrm>
            <a:off x="2312429" y="4824399"/>
            <a:ext cx="824899" cy="246236"/>
          </a:xfrm>
          <a:custGeom>
            <a:avLst/>
            <a:gdLst/>
            <a:ahLst/>
            <a:cxnLst/>
            <a:rect l="l" t="t" r="r" b="b"/>
            <a:pathLst>
              <a:path w="30549" h="9119" extrusionOk="0">
                <a:moveTo>
                  <a:pt x="1" y="0"/>
                </a:moveTo>
                <a:lnTo>
                  <a:pt x="2189" y="2493"/>
                </a:lnTo>
                <a:lnTo>
                  <a:pt x="18390" y="9119"/>
                </a:lnTo>
                <a:lnTo>
                  <a:pt x="30548" y="3769"/>
                </a:lnTo>
                <a:lnTo>
                  <a:pt x="26719" y="1854"/>
                </a:lnTo>
                <a:lnTo>
                  <a:pt x="1" y="0"/>
                </a:lnTo>
                <a:close/>
              </a:path>
            </a:pathLst>
          </a:custGeom>
          <a:solidFill>
            <a:srgbClr val="D89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2"/>
          <p:cNvSpPr/>
          <p:nvPr/>
        </p:nvSpPr>
        <p:spPr>
          <a:xfrm>
            <a:off x="4500577" y="4541224"/>
            <a:ext cx="2237427" cy="644334"/>
          </a:xfrm>
          <a:custGeom>
            <a:avLst/>
            <a:gdLst/>
            <a:ahLst/>
            <a:cxnLst/>
            <a:rect l="l" t="t" r="r" b="b"/>
            <a:pathLst>
              <a:path w="82860" h="23862" extrusionOk="0">
                <a:moveTo>
                  <a:pt x="33010" y="1"/>
                </a:moveTo>
                <a:lnTo>
                  <a:pt x="1" y="9211"/>
                </a:lnTo>
                <a:lnTo>
                  <a:pt x="5958" y="15350"/>
                </a:lnTo>
                <a:lnTo>
                  <a:pt x="45169" y="23861"/>
                </a:lnTo>
                <a:lnTo>
                  <a:pt x="82859" y="9363"/>
                </a:lnTo>
                <a:cubicBezTo>
                  <a:pt x="82859" y="9363"/>
                  <a:pt x="79455" y="8299"/>
                  <a:pt x="79242" y="7660"/>
                </a:cubicBezTo>
                <a:cubicBezTo>
                  <a:pt x="79060" y="7022"/>
                  <a:pt x="77115" y="3405"/>
                  <a:pt x="77115" y="3405"/>
                </a:cubicBezTo>
                <a:lnTo>
                  <a:pt x="33010" y="1"/>
                </a:lnTo>
                <a:close/>
              </a:path>
            </a:pathLst>
          </a:custGeom>
          <a:solidFill>
            <a:srgbClr val="D894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2"/>
          <p:cNvSpPr/>
          <p:nvPr/>
        </p:nvSpPr>
        <p:spPr>
          <a:xfrm>
            <a:off x="1334102" y="3965072"/>
            <a:ext cx="834728" cy="980272"/>
          </a:xfrm>
          <a:custGeom>
            <a:avLst/>
            <a:gdLst/>
            <a:ahLst/>
            <a:cxnLst/>
            <a:rect l="l" t="t" r="r" b="b"/>
            <a:pathLst>
              <a:path w="30913" h="36303" extrusionOk="0">
                <a:moveTo>
                  <a:pt x="30912" y="0"/>
                </a:moveTo>
                <a:lnTo>
                  <a:pt x="0" y="1094"/>
                </a:lnTo>
                <a:lnTo>
                  <a:pt x="0" y="1094"/>
                </a:lnTo>
                <a:lnTo>
                  <a:pt x="3739" y="33587"/>
                </a:lnTo>
                <a:cubicBezTo>
                  <a:pt x="3739" y="33587"/>
                  <a:pt x="9788" y="36303"/>
                  <a:pt x="18178" y="36303"/>
                </a:cubicBezTo>
                <a:cubicBezTo>
                  <a:pt x="21697" y="36303"/>
                  <a:pt x="25628" y="35825"/>
                  <a:pt x="29697" y="34469"/>
                </a:cubicBezTo>
                <a:lnTo>
                  <a:pt x="309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2"/>
          <p:cNvSpPr/>
          <p:nvPr/>
        </p:nvSpPr>
        <p:spPr>
          <a:xfrm>
            <a:off x="1334102" y="3965072"/>
            <a:ext cx="834728" cy="980272"/>
          </a:xfrm>
          <a:custGeom>
            <a:avLst/>
            <a:gdLst/>
            <a:ahLst/>
            <a:cxnLst/>
            <a:rect l="l" t="t" r="r" b="b"/>
            <a:pathLst>
              <a:path w="30913" h="36303" extrusionOk="0">
                <a:moveTo>
                  <a:pt x="30912" y="0"/>
                </a:moveTo>
                <a:lnTo>
                  <a:pt x="0" y="1094"/>
                </a:lnTo>
                <a:lnTo>
                  <a:pt x="0" y="1094"/>
                </a:lnTo>
                <a:lnTo>
                  <a:pt x="3739" y="33587"/>
                </a:lnTo>
                <a:cubicBezTo>
                  <a:pt x="3739" y="33587"/>
                  <a:pt x="9788" y="36303"/>
                  <a:pt x="18178" y="36303"/>
                </a:cubicBezTo>
                <a:cubicBezTo>
                  <a:pt x="21697" y="36303"/>
                  <a:pt x="25628" y="35825"/>
                  <a:pt x="29697" y="34469"/>
                </a:cubicBezTo>
                <a:lnTo>
                  <a:pt x="309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2"/>
          <p:cNvSpPr/>
          <p:nvPr/>
        </p:nvSpPr>
        <p:spPr>
          <a:xfrm>
            <a:off x="1333264" y="3920464"/>
            <a:ext cx="836375" cy="118460"/>
          </a:xfrm>
          <a:custGeom>
            <a:avLst/>
            <a:gdLst/>
            <a:ahLst/>
            <a:cxnLst/>
            <a:rect l="l" t="t" r="r" b="b"/>
            <a:pathLst>
              <a:path w="30974" h="4387" extrusionOk="0">
                <a:moveTo>
                  <a:pt x="19317" y="0"/>
                </a:moveTo>
                <a:cubicBezTo>
                  <a:pt x="18069" y="0"/>
                  <a:pt x="16760" y="23"/>
                  <a:pt x="15411" y="71"/>
                </a:cubicBezTo>
                <a:cubicBezTo>
                  <a:pt x="6870" y="375"/>
                  <a:pt x="1" y="1561"/>
                  <a:pt x="31" y="2746"/>
                </a:cubicBezTo>
                <a:cubicBezTo>
                  <a:pt x="83" y="3732"/>
                  <a:pt x="5141" y="4386"/>
                  <a:pt x="11934" y="4386"/>
                </a:cubicBezTo>
                <a:cubicBezTo>
                  <a:pt x="13098" y="4386"/>
                  <a:pt x="14314" y="4367"/>
                  <a:pt x="15563" y="4327"/>
                </a:cubicBezTo>
                <a:cubicBezTo>
                  <a:pt x="24104" y="4023"/>
                  <a:pt x="30974" y="2807"/>
                  <a:pt x="30943" y="1652"/>
                </a:cubicBezTo>
                <a:cubicBezTo>
                  <a:pt x="30892" y="654"/>
                  <a:pt x="25970" y="0"/>
                  <a:pt x="19317" y="0"/>
                </a:cubicBezTo>
                <a:close/>
              </a:path>
            </a:pathLst>
          </a:custGeom>
          <a:solidFill>
            <a:srgbClr val="E8EB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2"/>
          <p:cNvSpPr/>
          <p:nvPr/>
        </p:nvSpPr>
        <p:spPr>
          <a:xfrm>
            <a:off x="2307515" y="4595391"/>
            <a:ext cx="758392" cy="395641"/>
          </a:xfrm>
          <a:custGeom>
            <a:avLst/>
            <a:gdLst/>
            <a:ahLst/>
            <a:cxnLst/>
            <a:rect l="l" t="t" r="r" b="b"/>
            <a:pathLst>
              <a:path w="28086" h="14652" extrusionOk="0">
                <a:moveTo>
                  <a:pt x="9180" y="1"/>
                </a:moveTo>
                <a:lnTo>
                  <a:pt x="0" y="3527"/>
                </a:lnTo>
                <a:lnTo>
                  <a:pt x="183" y="8481"/>
                </a:lnTo>
                <a:lnTo>
                  <a:pt x="18025" y="14651"/>
                </a:lnTo>
                <a:lnTo>
                  <a:pt x="28086" y="10761"/>
                </a:lnTo>
                <a:lnTo>
                  <a:pt x="27569" y="5837"/>
                </a:lnTo>
                <a:lnTo>
                  <a:pt x="9180" y="1"/>
                </a:lnTo>
                <a:close/>
              </a:path>
            </a:pathLst>
          </a:custGeom>
          <a:solidFill>
            <a:srgbClr val="D84C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p2"/>
          <p:cNvSpPr/>
          <p:nvPr/>
        </p:nvSpPr>
        <p:spPr>
          <a:xfrm>
            <a:off x="7185300" y="3676145"/>
            <a:ext cx="389052" cy="343931"/>
          </a:xfrm>
          <a:custGeom>
            <a:avLst/>
            <a:gdLst/>
            <a:ahLst/>
            <a:cxnLst/>
            <a:rect l="l" t="t" r="r" b="b"/>
            <a:pathLst>
              <a:path w="14408" h="12737" extrusionOk="0">
                <a:moveTo>
                  <a:pt x="2006" y="1"/>
                </a:moveTo>
                <a:lnTo>
                  <a:pt x="2006" y="1"/>
                </a:lnTo>
                <a:cubicBezTo>
                  <a:pt x="0" y="8420"/>
                  <a:pt x="6596" y="12676"/>
                  <a:pt x="11368" y="12737"/>
                </a:cubicBezTo>
                <a:cubicBezTo>
                  <a:pt x="11368" y="12737"/>
                  <a:pt x="14408" y="1794"/>
                  <a:pt x="2006" y="1"/>
                </a:cubicBezTo>
                <a:close/>
              </a:path>
            </a:pathLst>
          </a:cu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2"/>
          <p:cNvSpPr/>
          <p:nvPr/>
        </p:nvSpPr>
        <p:spPr>
          <a:xfrm>
            <a:off x="7392949" y="3901049"/>
            <a:ext cx="233923" cy="308612"/>
          </a:xfrm>
          <a:custGeom>
            <a:avLst/>
            <a:gdLst/>
            <a:ahLst/>
            <a:cxnLst/>
            <a:rect l="l" t="t" r="r" b="b"/>
            <a:pathLst>
              <a:path w="8663" h="11429" extrusionOk="0">
                <a:moveTo>
                  <a:pt x="8146" y="0"/>
                </a:moveTo>
                <a:cubicBezTo>
                  <a:pt x="6961" y="426"/>
                  <a:pt x="5866" y="1125"/>
                  <a:pt x="4955" y="2006"/>
                </a:cubicBezTo>
                <a:cubicBezTo>
                  <a:pt x="4104" y="2827"/>
                  <a:pt x="3344" y="3800"/>
                  <a:pt x="2705" y="4833"/>
                </a:cubicBezTo>
                <a:cubicBezTo>
                  <a:pt x="2097" y="5836"/>
                  <a:pt x="1550" y="6870"/>
                  <a:pt x="1094" y="7964"/>
                </a:cubicBezTo>
                <a:cubicBezTo>
                  <a:pt x="638" y="9058"/>
                  <a:pt x="274" y="10183"/>
                  <a:pt x="0" y="11307"/>
                </a:cubicBezTo>
                <a:lnTo>
                  <a:pt x="426" y="11429"/>
                </a:lnTo>
                <a:cubicBezTo>
                  <a:pt x="790" y="10365"/>
                  <a:pt x="1277" y="9301"/>
                  <a:pt x="1793" y="8298"/>
                </a:cubicBezTo>
                <a:cubicBezTo>
                  <a:pt x="2310" y="7295"/>
                  <a:pt x="2918" y="6322"/>
                  <a:pt x="3587" y="5441"/>
                </a:cubicBezTo>
                <a:cubicBezTo>
                  <a:pt x="4256" y="4529"/>
                  <a:pt x="5015" y="3739"/>
                  <a:pt x="5866" y="3040"/>
                </a:cubicBezTo>
                <a:cubicBezTo>
                  <a:pt x="6687" y="2371"/>
                  <a:pt x="7629" y="1885"/>
                  <a:pt x="8663" y="1611"/>
                </a:cubicBezTo>
                <a:lnTo>
                  <a:pt x="8146" y="0"/>
                </a:lnTo>
                <a:close/>
              </a:path>
            </a:pathLst>
          </a:custGeom>
          <a:solidFill>
            <a:srgbClr val="3534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2"/>
          <p:cNvSpPr/>
          <p:nvPr/>
        </p:nvSpPr>
        <p:spPr>
          <a:xfrm>
            <a:off x="6839749" y="4037222"/>
            <a:ext cx="1076050" cy="821416"/>
          </a:xfrm>
          <a:custGeom>
            <a:avLst/>
            <a:gdLst/>
            <a:ahLst/>
            <a:cxnLst/>
            <a:rect l="l" t="t" r="r" b="b"/>
            <a:pathLst>
              <a:path w="39850" h="30420" extrusionOk="0">
                <a:moveTo>
                  <a:pt x="10868" y="1"/>
                </a:moveTo>
                <a:cubicBezTo>
                  <a:pt x="8175" y="1"/>
                  <a:pt x="5666" y="1048"/>
                  <a:pt x="3891" y="4471"/>
                </a:cubicBezTo>
                <a:cubicBezTo>
                  <a:pt x="1763" y="8574"/>
                  <a:pt x="0" y="15474"/>
                  <a:pt x="3709" y="22921"/>
                </a:cubicBezTo>
                <a:cubicBezTo>
                  <a:pt x="5982" y="27448"/>
                  <a:pt x="9704" y="28336"/>
                  <a:pt x="12273" y="28336"/>
                </a:cubicBezTo>
                <a:cubicBezTo>
                  <a:pt x="13930" y="28336"/>
                  <a:pt x="15107" y="27967"/>
                  <a:pt x="15107" y="27967"/>
                </a:cubicBezTo>
                <a:cubicBezTo>
                  <a:pt x="15107" y="27967"/>
                  <a:pt x="16244" y="29578"/>
                  <a:pt x="18132" y="29578"/>
                </a:cubicBezTo>
                <a:cubicBezTo>
                  <a:pt x="18862" y="29578"/>
                  <a:pt x="19706" y="29336"/>
                  <a:pt x="20639" y="28666"/>
                </a:cubicBezTo>
                <a:cubicBezTo>
                  <a:pt x="20639" y="28694"/>
                  <a:pt x="21608" y="30419"/>
                  <a:pt x="23218" y="30419"/>
                </a:cubicBezTo>
                <a:cubicBezTo>
                  <a:pt x="23318" y="30419"/>
                  <a:pt x="23421" y="30413"/>
                  <a:pt x="23527" y="30398"/>
                </a:cubicBezTo>
                <a:cubicBezTo>
                  <a:pt x="23527" y="30398"/>
                  <a:pt x="34864" y="30155"/>
                  <a:pt x="37357" y="15201"/>
                </a:cubicBezTo>
                <a:cubicBezTo>
                  <a:pt x="39849" y="246"/>
                  <a:pt x="26931" y="3225"/>
                  <a:pt x="21855" y="2526"/>
                </a:cubicBezTo>
                <a:cubicBezTo>
                  <a:pt x="18863" y="2098"/>
                  <a:pt x="14681" y="1"/>
                  <a:pt x="10868" y="1"/>
                </a:cubicBezTo>
                <a:close/>
              </a:path>
            </a:pathLst>
          </a:custGeom>
          <a:solidFill>
            <a:srgbClr val="D84C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2"/>
          <p:cNvSpPr/>
          <p:nvPr/>
        </p:nvSpPr>
        <p:spPr>
          <a:xfrm>
            <a:off x="1949651" y="3557145"/>
            <a:ext cx="300430" cy="739220"/>
          </a:xfrm>
          <a:custGeom>
            <a:avLst/>
            <a:gdLst/>
            <a:ahLst/>
            <a:cxnLst/>
            <a:rect l="l" t="t" r="r" b="b"/>
            <a:pathLst>
              <a:path w="11126" h="27376" extrusionOk="0">
                <a:moveTo>
                  <a:pt x="10396" y="0"/>
                </a:moveTo>
                <a:lnTo>
                  <a:pt x="6232" y="5168"/>
                </a:lnTo>
                <a:lnTo>
                  <a:pt x="1" y="26080"/>
                </a:lnTo>
                <a:cubicBezTo>
                  <a:pt x="436" y="27121"/>
                  <a:pt x="1229" y="27376"/>
                  <a:pt x="1900" y="27376"/>
                </a:cubicBezTo>
                <a:cubicBezTo>
                  <a:pt x="2541" y="27376"/>
                  <a:pt x="3071" y="27144"/>
                  <a:pt x="3071" y="27144"/>
                </a:cubicBezTo>
                <a:lnTo>
                  <a:pt x="11126" y="6809"/>
                </a:lnTo>
                <a:lnTo>
                  <a:pt x="10396" y="0"/>
                </a:lnTo>
                <a:close/>
              </a:path>
            </a:pathLst>
          </a:custGeom>
          <a:solidFill>
            <a:srgbClr val="F6C20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p2"/>
          <p:cNvSpPr/>
          <p:nvPr/>
        </p:nvSpPr>
        <p:spPr>
          <a:xfrm>
            <a:off x="1999713" y="3701608"/>
            <a:ext cx="250367" cy="595054"/>
          </a:xfrm>
          <a:custGeom>
            <a:avLst/>
            <a:gdLst/>
            <a:ahLst/>
            <a:cxnLst/>
            <a:rect l="l" t="t" r="r" b="b"/>
            <a:pathLst>
              <a:path w="9272" h="22037" extrusionOk="0">
                <a:moveTo>
                  <a:pt x="9089" y="0"/>
                </a:moveTo>
                <a:lnTo>
                  <a:pt x="7114" y="122"/>
                </a:lnTo>
                <a:cubicBezTo>
                  <a:pt x="7205" y="365"/>
                  <a:pt x="2493" y="14620"/>
                  <a:pt x="1" y="22037"/>
                </a:cubicBezTo>
                <a:cubicBezTo>
                  <a:pt x="426" y="22037"/>
                  <a:pt x="822" y="21946"/>
                  <a:pt x="1217" y="21794"/>
                </a:cubicBezTo>
                <a:lnTo>
                  <a:pt x="9272" y="1459"/>
                </a:lnTo>
                <a:lnTo>
                  <a:pt x="9089" y="0"/>
                </a:lnTo>
                <a:close/>
              </a:path>
            </a:pathLst>
          </a:custGeom>
          <a:solidFill>
            <a:srgbClr val="F4A50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2"/>
          <p:cNvSpPr/>
          <p:nvPr/>
        </p:nvSpPr>
        <p:spPr>
          <a:xfrm>
            <a:off x="2117093" y="3557955"/>
            <a:ext cx="132177" cy="211403"/>
          </a:xfrm>
          <a:custGeom>
            <a:avLst/>
            <a:gdLst/>
            <a:ahLst/>
            <a:cxnLst/>
            <a:rect l="l" t="t" r="r" b="b"/>
            <a:pathLst>
              <a:path w="4895" h="7829" extrusionOk="0">
                <a:moveTo>
                  <a:pt x="4195" y="1"/>
                </a:moveTo>
                <a:lnTo>
                  <a:pt x="1" y="5138"/>
                </a:lnTo>
                <a:cubicBezTo>
                  <a:pt x="1" y="5138"/>
                  <a:pt x="171" y="7294"/>
                  <a:pt x="720" y="7294"/>
                </a:cubicBezTo>
                <a:cubicBezTo>
                  <a:pt x="867" y="7294"/>
                  <a:pt x="1041" y="7140"/>
                  <a:pt x="1247" y="6749"/>
                </a:cubicBezTo>
                <a:cubicBezTo>
                  <a:pt x="1572" y="6119"/>
                  <a:pt x="1819" y="5880"/>
                  <a:pt x="2008" y="5880"/>
                </a:cubicBezTo>
                <a:cubicBezTo>
                  <a:pt x="2385" y="5880"/>
                  <a:pt x="2534" y="6831"/>
                  <a:pt x="2615" y="7539"/>
                </a:cubicBezTo>
                <a:cubicBezTo>
                  <a:pt x="2639" y="7746"/>
                  <a:pt x="2708" y="7828"/>
                  <a:pt x="2804" y="7828"/>
                </a:cubicBezTo>
                <a:cubicBezTo>
                  <a:pt x="3185" y="7828"/>
                  <a:pt x="3982" y="6506"/>
                  <a:pt x="3982" y="6505"/>
                </a:cubicBezTo>
                <a:lnTo>
                  <a:pt x="3982" y="6505"/>
                </a:lnTo>
                <a:cubicBezTo>
                  <a:pt x="3982" y="6506"/>
                  <a:pt x="3835" y="7565"/>
                  <a:pt x="4155" y="7565"/>
                </a:cubicBezTo>
                <a:cubicBezTo>
                  <a:pt x="4295" y="7565"/>
                  <a:pt x="4524" y="7362"/>
                  <a:pt x="4894" y="6779"/>
                </a:cubicBezTo>
                <a:lnTo>
                  <a:pt x="4195" y="1"/>
                </a:lnTo>
                <a:close/>
              </a:path>
            </a:pathLst>
          </a:custGeom>
          <a:solidFill>
            <a:srgbClr val="FFF6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2"/>
          <p:cNvSpPr/>
          <p:nvPr/>
        </p:nvSpPr>
        <p:spPr>
          <a:xfrm>
            <a:off x="2176202" y="3557955"/>
            <a:ext cx="63213" cy="90512"/>
          </a:xfrm>
          <a:custGeom>
            <a:avLst/>
            <a:gdLst/>
            <a:ahLst/>
            <a:cxnLst/>
            <a:rect l="l" t="t" r="r" b="b"/>
            <a:pathLst>
              <a:path w="2341" h="3352" extrusionOk="0">
                <a:moveTo>
                  <a:pt x="2006" y="1"/>
                </a:moveTo>
                <a:lnTo>
                  <a:pt x="0" y="2493"/>
                </a:lnTo>
                <a:cubicBezTo>
                  <a:pt x="557" y="3050"/>
                  <a:pt x="1343" y="3352"/>
                  <a:pt x="2126" y="3352"/>
                </a:cubicBezTo>
                <a:cubicBezTo>
                  <a:pt x="2197" y="3352"/>
                  <a:pt x="2269" y="3349"/>
                  <a:pt x="2340" y="3344"/>
                </a:cubicBezTo>
                <a:lnTo>
                  <a:pt x="2006" y="1"/>
                </a:lnTo>
                <a:close/>
              </a:path>
            </a:pathLst>
          </a:custGeom>
          <a:solidFill>
            <a:srgbClr val="35343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2"/>
          <p:cNvSpPr/>
          <p:nvPr/>
        </p:nvSpPr>
        <p:spPr>
          <a:xfrm>
            <a:off x="1751047" y="3555471"/>
            <a:ext cx="195363" cy="665207"/>
          </a:xfrm>
          <a:custGeom>
            <a:avLst/>
            <a:gdLst/>
            <a:ahLst/>
            <a:cxnLst/>
            <a:rect l="l" t="t" r="r" b="b"/>
            <a:pathLst>
              <a:path w="7235" h="24635" extrusionOk="0">
                <a:moveTo>
                  <a:pt x="5453" y="0"/>
                </a:moveTo>
                <a:cubicBezTo>
                  <a:pt x="5439" y="0"/>
                  <a:pt x="5425" y="1"/>
                  <a:pt x="5410" y="2"/>
                </a:cubicBezTo>
                <a:cubicBezTo>
                  <a:pt x="3982" y="123"/>
                  <a:pt x="3009" y="4044"/>
                  <a:pt x="3009" y="4044"/>
                </a:cubicBezTo>
                <a:lnTo>
                  <a:pt x="2493" y="4196"/>
                </a:lnTo>
                <a:lnTo>
                  <a:pt x="0" y="23254"/>
                </a:lnTo>
                <a:cubicBezTo>
                  <a:pt x="980" y="24299"/>
                  <a:pt x="1890" y="24635"/>
                  <a:pt x="2654" y="24635"/>
                </a:cubicBezTo>
                <a:cubicBezTo>
                  <a:pt x="4023" y="24635"/>
                  <a:pt x="4924" y="23558"/>
                  <a:pt x="4924" y="23558"/>
                </a:cubicBezTo>
                <a:lnTo>
                  <a:pt x="7234" y="4500"/>
                </a:lnTo>
                <a:lnTo>
                  <a:pt x="6778" y="4439"/>
                </a:lnTo>
                <a:cubicBezTo>
                  <a:pt x="6778" y="4439"/>
                  <a:pt x="6838" y="0"/>
                  <a:pt x="5453" y="0"/>
                </a:cubicBezTo>
                <a:close/>
              </a:path>
            </a:pathLst>
          </a:custGeom>
          <a:solidFill>
            <a:srgbClr val="32978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2"/>
          <p:cNvSpPr/>
          <p:nvPr/>
        </p:nvSpPr>
        <p:spPr>
          <a:xfrm>
            <a:off x="1826546" y="3678602"/>
            <a:ext cx="107551" cy="23384"/>
          </a:xfrm>
          <a:custGeom>
            <a:avLst/>
            <a:gdLst/>
            <a:ahLst/>
            <a:cxnLst/>
            <a:rect l="l" t="t" r="r" b="b"/>
            <a:pathLst>
              <a:path w="3983" h="866" extrusionOk="0">
                <a:moveTo>
                  <a:pt x="0" y="1"/>
                </a:moveTo>
                <a:lnTo>
                  <a:pt x="0" y="1"/>
                </a:lnTo>
                <a:cubicBezTo>
                  <a:pt x="183" y="305"/>
                  <a:pt x="487" y="518"/>
                  <a:pt x="821" y="639"/>
                </a:cubicBezTo>
                <a:cubicBezTo>
                  <a:pt x="1155" y="761"/>
                  <a:pt x="1520" y="852"/>
                  <a:pt x="1885" y="852"/>
                </a:cubicBezTo>
                <a:cubicBezTo>
                  <a:pt x="2007" y="852"/>
                  <a:pt x="2128" y="866"/>
                  <a:pt x="2250" y="866"/>
                </a:cubicBezTo>
                <a:cubicBezTo>
                  <a:pt x="2311" y="866"/>
                  <a:pt x="2371" y="862"/>
                  <a:pt x="2432" y="852"/>
                </a:cubicBezTo>
                <a:cubicBezTo>
                  <a:pt x="2614" y="852"/>
                  <a:pt x="2797" y="822"/>
                  <a:pt x="2949" y="791"/>
                </a:cubicBezTo>
                <a:cubicBezTo>
                  <a:pt x="3314" y="730"/>
                  <a:pt x="3648" y="639"/>
                  <a:pt x="3982" y="487"/>
                </a:cubicBezTo>
                <a:cubicBezTo>
                  <a:pt x="3861" y="477"/>
                  <a:pt x="3743" y="474"/>
                  <a:pt x="3627" y="474"/>
                </a:cubicBezTo>
                <a:cubicBezTo>
                  <a:pt x="3395" y="474"/>
                  <a:pt x="3172" y="487"/>
                  <a:pt x="2949" y="487"/>
                </a:cubicBezTo>
                <a:cubicBezTo>
                  <a:pt x="2706" y="487"/>
                  <a:pt x="2476" y="501"/>
                  <a:pt x="2251" y="501"/>
                </a:cubicBezTo>
                <a:cubicBezTo>
                  <a:pt x="2138" y="501"/>
                  <a:pt x="2027" y="497"/>
                  <a:pt x="1915" y="487"/>
                </a:cubicBezTo>
                <a:cubicBezTo>
                  <a:pt x="1581" y="487"/>
                  <a:pt x="1247" y="427"/>
                  <a:pt x="912" y="366"/>
                </a:cubicBezTo>
                <a:cubicBezTo>
                  <a:pt x="578" y="305"/>
                  <a:pt x="274" y="183"/>
                  <a:pt x="0" y="1"/>
                </a:cubicBezTo>
                <a:close/>
              </a:path>
            </a:pathLst>
          </a:custGeom>
          <a:solidFill>
            <a:srgbClr val="44AD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2"/>
          <p:cNvSpPr/>
          <p:nvPr/>
        </p:nvSpPr>
        <p:spPr>
          <a:xfrm>
            <a:off x="1767438" y="3810752"/>
            <a:ext cx="160098" cy="264138"/>
          </a:xfrm>
          <a:custGeom>
            <a:avLst/>
            <a:gdLst/>
            <a:ahLst/>
            <a:cxnLst/>
            <a:rect l="l" t="t" r="r" b="b"/>
            <a:pathLst>
              <a:path w="5929" h="9782" extrusionOk="0">
                <a:moveTo>
                  <a:pt x="1186" y="1"/>
                </a:moveTo>
                <a:lnTo>
                  <a:pt x="1" y="9028"/>
                </a:lnTo>
                <a:cubicBezTo>
                  <a:pt x="1167" y="9647"/>
                  <a:pt x="2724" y="9781"/>
                  <a:pt x="3929" y="9781"/>
                </a:cubicBezTo>
                <a:cubicBezTo>
                  <a:pt x="4263" y="9781"/>
                  <a:pt x="4570" y="9771"/>
                  <a:pt x="4834" y="9758"/>
                </a:cubicBezTo>
                <a:lnTo>
                  <a:pt x="5928" y="1034"/>
                </a:lnTo>
                <a:cubicBezTo>
                  <a:pt x="4287" y="1004"/>
                  <a:pt x="2676" y="639"/>
                  <a:pt x="1186" y="1"/>
                </a:cubicBezTo>
                <a:close/>
              </a:path>
            </a:pathLst>
          </a:custGeom>
          <a:solidFill>
            <a:srgbClr val="44AD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2"/>
          <p:cNvSpPr/>
          <p:nvPr/>
        </p:nvSpPr>
        <p:spPr>
          <a:xfrm>
            <a:off x="1537646" y="3529467"/>
            <a:ext cx="202735" cy="707763"/>
          </a:xfrm>
          <a:custGeom>
            <a:avLst/>
            <a:gdLst/>
            <a:ahLst/>
            <a:cxnLst/>
            <a:rect l="l" t="t" r="r" b="b"/>
            <a:pathLst>
              <a:path w="7508" h="26211" extrusionOk="0">
                <a:moveTo>
                  <a:pt x="2927" y="0"/>
                </a:moveTo>
                <a:cubicBezTo>
                  <a:pt x="1241" y="0"/>
                  <a:pt x="0" y="1481"/>
                  <a:pt x="0" y="1481"/>
                </a:cubicBezTo>
                <a:lnTo>
                  <a:pt x="2432" y="21147"/>
                </a:lnTo>
                <a:lnTo>
                  <a:pt x="3101" y="20935"/>
                </a:lnTo>
                <a:cubicBezTo>
                  <a:pt x="4362" y="24874"/>
                  <a:pt x="5220" y="26211"/>
                  <a:pt x="5805" y="26211"/>
                </a:cubicBezTo>
                <a:cubicBezTo>
                  <a:pt x="7038" y="26211"/>
                  <a:pt x="7052" y="20266"/>
                  <a:pt x="7052" y="20266"/>
                </a:cubicBezTo>
                <a:lnTo>
                  <a:pt x="7508" y="19992"/>
                </a:lnTo>
                <a:lnTo>
                  <a:pt x="4438" y="418"/>
                </a:lnTo>
                <a:cubicBezTo>
                  <a:pt x="3911" y="117"/>
                  <a:pt x="3401" y="0"/>
                  <a:pt x="2927" y="0"/>
                </a:cubicBezTo>
                <a:close/>
              </a:path>
            </a:pathLst>
          </a:custGeom>
          <a:solidFill>
            <a:srgbClr val="EAAA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2"/>
          <p:cNvSpPr/>
          <p:nvPr/>
        </p:nvSpPr>
        <p:spPr>
          <a:xfrm>
            <a:off x="1610688" y="4052560"/>
            <a:ext cx="129693" cy="33186"/>
          </a:xfrm>
          <a:custGeom>
            <a:avLst/>
            <a:gdLst/>
            <a:ahLst/>
            <a:cxnLst/>
            <a:rect l="l" t="t" r="r" b="b"/>
            <a:pathLst>
              <a:path w="4803" h="1229" extrusionOk="0">
                <a:moveTo>
                  <a:pt x="3311" y="1"/>
                </a:moveTo>
                <a:cubicBezTo>
                  <a:pt x="2979" y="1"/>
                  <a:pt x="2660" y="35"/>
                  <a:pt x="2341" y="104"/>
                </a:cubicBezTo>
                <a:cubicBezTo>
                  <a:pt x="1490" y="316"/>
                  <a:pt x="699" y="681"/>
                  <a:pt x="0" y="1228"/>
                </a:cubicBezTo>
                <a:cubicBezTo>
                  <a:pt x="426" y="1107"/>
                  <a:pt x="821" y="955"/>
                  <a:pt x="1216" y="833"/>
                </a:cubicBezTo>
                <a:cubicBezTo>
                  <a:pt x="1611" y="711"/>
                  <a:pt x="2007" y="590"/>
                  <a:pt x="2402" y="499"/>
                </a:cubicBezTo>
                <a:cubicBezTo>
                  <a:pt x="2797" y="377"/>
                  <a:pt x="3222" y="347"/>
                  <a:pt x="3617" y="316"/>
                </a:cubicBezTo>
                <a:cubicBezTo>
                  <a:pt x="3661" y="313"/>
                  <a:pt x="3704" y="312"/>
                  <a:pt x="3747" y="312"/>
                </a:cubicBezTo>
                <a:cubicBezTo>
                  <a:pt x="4123" y="312"/>
                  <a:pt x="4475" y="429"/>
                  <a:pt x="4803" y="620"/>
                </a:cubicBezTo>
                <a:cubicBezTo>
                  <a:pt x="4529" y="256"/>
                  <a:pt x="4104" y="43"/>
                  <a:pt x="3648" y="12"/>
                </a:cubicBezTo>
                <a:cubicBezTo>
                  <a:pt x="3534" y="5"/>
                  <a:pt x="3422" y="1"/>
                  <a:pt x="3311" y="1"/>
                </a:cubicBezTo>
                <a:close/>
              </a:path>
            </a:pathLst>
          </a:custGeom>
          <a:solidFill>
            <a:srgbClr val="FFB05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2"/>
          <p:cNvSpPr/>
          <p:nvPr/>
        </p:nvSpPr>
        <p:spPr>
          <a:xfrm>
            <a:off x="1550770" y="3648170"/>
            <a:ext cx="165822" cy="302131"/>
          </a:xfrm>
          <a:custGeom>
            <a:avLst/>
            <a:gdLst/>
            <a:ahLst/>
            <a:cxnLst/>
            <a:rect l="l" t="t" r="r" b="b"/>
            <a:pathLst>
              <a:path w="6141" h="11189" extrusionOk="0">
                <a:moveTo>
                  <a:pt x="3526" y="1"/>
                </a:moveTo>
                <a:cubicBezTo>
                  <a:pt x="1821" y="1"/>
                  <a:pt x="664" y="542"/>
                  <a:pt x="1" y="976"/>
                </a:cubicBezTo>
                <a:lnTo>
                  <a:pt x="1277" y="11189"/>
                </a:lnTo>
                <a:cubicBezTo>
                  <a:pt x="2589" y="10466"/>
                  <a:pt x="4043" y="10073"/>
                  <a:pt x="5535" y="10073"/>
                </a:cubicBezTo>
                <a:cubicBezTo>
                  <a:pt x="5736" y="10073"/>
                  <a:pt x="5938" y="10080"/>
                  <a:pt x="6140" y="10095"/>
                </a:cubicBezTo>
                <a:lnTo>
                  <a:pt x="4560" y="64"/>
                </a:lnTo>
                <a:cubicBezTo>
                  <a:pt x="4195" y="20"/>
                  <a:pt x="3850" y="1"/>
                  <a:pt x="3526" y="1"/>
                </a:cubicBezTo>
                <a:close/>
              </a:path>
            </a:pathLst>
          </a:custGeom>
          <a:solidFill>
            <a:srgbClr val="F9BA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2"/>
          <p:cNvSpPr/>
          <p:nvPr/>
        </p:nvSpPr>
        <p:spPr>
          <a:xfrm>
            <a:off x="1092780" y="3073719"/>
            <a:ext cx="606584" cy="1290260"/>
          </a:xfrm>
          <a:custGeom>
            <a:avLst/>
            <a:gdLst/>
            <a:ahLst/>
            <a:cxnLst/>
            <a:rect l="l" t="t" r="r" b="b"/>
            <a:pathLst>
              <a:path w="22464" h="47783" fill="none" extrusionOk="0">
                <a:moveTo>
                  <a:pt x="1" y="0"/>
                </a:moveTo>
                <a:lnTo>
                  <a:pt x="22463" y="47782"/>
                </a:lnTo>
              </a:path>
            </a:pathLst>
          </a:custGeom>
          <a:noFill/>
          <a:ln w="28125" cap="flat" cmpd="sng">
            <a:solidFill>
              <a:srgbClr val="FFA099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2"/>
          <p:cNvSpPr/>
          <p:nvPr/>
        </p:nvSpPr>
        <p:spPr>
          <a:xfrm>
            <a:off x="940945" y="3058112"/>
            <a:ext cx="714081" cy="1273033"/>
          </a:xfrm>
          <a:custGeom>
            <a:avLst/>
            <a:gdLst/>
            <a:ahLst/>
            <a:cxnLst/>
            <a:rect l="l" t="t" r="r" b="b"/>
            <a:pathLst>
              <a:path w="26445" h="47145" extrusionOk="0">
                <a:moveTo>
                  <a:pt x="6414" y="1"/>
                </a:moveTo>
                <a:lnTo>
                  <a:pt x="0" y="4743"/>
                </a:lnTo>
                <a:lnTo>
                  <a:pt x="20882" y="47144"/>
                </a:lnTo>
                <a:lnTo>
                  <a:pt x="26445" y="43436"/>
                </a:lnTo>
                <a:lnTo>
                  <a:pt x="6414" y="1"/>
                </a:lnTo>
                <a:close/>
              </a:path>
            </a:pathLst>
          </a:custGeom>
          <a:solidFill>
            <a:srgbClr val="D84C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2"/>
          <p:cNvSpPr/>
          <p:nvPr/>
        </p:nvSpPr>
        <p:spPr>
          <a:xfrm>
            <a:off x="1092780" y="3073719"/>
            <a:ext cx="606584" cy="1290260"/>
          </a:xfrm>
          <a:custGeom>
            <a:avLst/>
            <a:gdLst/>
            <a:ahLst/>
            <a:cxnLst/>
            <a:rect l="l" t="t" r="r" b="b"/>
            <a:pathLst>
              <a:path w="22464" h="47783" fill="none" extrusionOk="0">
                <a:moveTo>
                  <a:pt x="1" y="0"/>
                </a:moveTo>
                <a:lnTo>
                  <a:pt x="22463" y="47782"/>
                </a:lnTo>
              </a:path>
            </a:pathLst>
          </a:custGeom>
          <a:noFill/>
          <a:ln w="28125" cap="flat" cmpd="sng">
            <a:solidFill>
              <a:srgbClr val="FFA099"/>
            </a:solidFill>
            <a:prstDash val="solid"/>
            <a:miter lim="3039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2"/>
          <p:cNvSpPr/>
          <p:nvPr/>
        </p:nvSpPr>
        <p:spPr>
          <a:xfrm>
            <a:off x="1334102" y="3965072"/>
            <a:ext cx="834728" cy="980272"/>
          </a:xfrm>
          <a:custGeom>
            <a:avLst/>
            <a:gdLst/>
            <a:ahLst/>
            <a:cxnLst/>
            <a:rect l="l" t="t" r="r" b="b"/>
            <a:pathLst>
              <a:path w="30913" h="36303" extrusionOk="0">
                <a:moveTo>
                  <a:pt x="30912" y="0"/>
                </a:moveTo>
                <a:lnTo>
                  <a:pt x="30911" y="36"/>
                </a:lnTo>
                <a:lnTo>
                  <a:pt x="30911" y="36"/>
                </a:lnTo>
                <a:cubicBezTo>
                  <a:pt x="30912" y="24"/>
                  <a:pt x="30913" y="12"/>
                  <a:pt x="30912" y="0"/>
                </a:cubicBezTo>
                <a:close/>
                <a:moveTo>
                  <a:pt x="0" y="1094"/>
                </a:moveTo>
                <a:cubicBezTo>
                  <a:pt x="1" y="1106"/>
                  <a:pt x="2" y="1118"/>
                  <a:pt x="4" y="1130"/>
                </a:cubicBezTo>
                <a:lnTo>
                  <a:pt x="4" y="1130"/>
                </a:lnTo>
                <a:lnTo>
                  <a:pt x="0" y="1094"/>
                </a:lnTo>
                <a:close/>
                <a:moveTo>
                  <a:pt x="30911" y="36"/>
                </a:moveTo>
                <a:lnTo>
                  <a:pt x="30911" y="36"/>
                </a:lnTo>
                <a:cubicBezTo>
                  <a:pt x="30801" y="1180"/>
                  <a:pt x="23985" y="2374"/>
                  <a:pt x="15532" y="2675"/>
                </a:cubicBezTo>
                <a:cubicBezTo>
                  <a:pt x="14217" y="2722"/>
                  <a:pt x="12939" y="2744"/>
                  <a:pt x="11719" y="2744"/>
                </a:cubicBezTo>
                <a:cubicBezTo>
                  <a:pt x="5102" y="2744"/>
                  <a:pt x="174" y="2088"/>
                  <a:pt x="4" y="1130"/>
                </a:cubicBezTo>
                <a:lnTo>
                  <a:pt x="4" y="1130"/>
                </a:lnTo>
                <a:lnTo>
                  <a:pt x="3739" y="33587"/>
                </a:lnTo>
                <a:cubicBezTo>
                  <a:pt x="3739" y="33587"/>
                  <a:pt x="9788" y="36303"/>
                  <a:pt x="18178" y="36303"/>
                </a:cubicBezTo>
                <a:cubicBezTo>
                  <a:pt x="21697" y="36303"/>
                  <a:pt x="25628" y="35825"/>
                  <a:pt x="29697" y="34469"/>
                </a:cubicBezTo>
                <a:lnTo>
                  <a:pt x="30911" y="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2"/>
          <p:cNvSpPr/>
          <p:nvPr/>
        </p:nvSpPr>
        <p:spPr>
          <a:xfrm>
            <a:off x="4500577" y="4503475"/>
            <a:ext cx="2104467" cy="508889"/>
          </a:xfrm>
          <a:custGeom>
            <a:avLst/>
            <a:gdLst/>
            <a:ahLst/>
            <a:cxnLst/>
            <a:rect l="l" t="t" r="r" b="b"/>
            <a:pathLst>
              <a:path w="77936" h="18846" extrusionOk="0">
                <a:moveTo>
                  <a:pt x="1" y="1"/>
                </a:moveTo>
                <a:lnTo>
                  <a:pt x="1" y="10609"/>
                </a:lnTo>
                <a:lnTo>
                  <a:pt x="42099" y="18846"/>
                </a:lnTo>
                <a:lnTo>
                  <a:pt x="77935" y="4377"/>
                </a:lnTo>
                <a:lnTo>
                  <a:pt x="60184" y="1"/>
                </a:lnTo>
                <a:lnTo>
                  <a:pt x="1247" y="335"/>
                </a:lnTo>
                <a:lnTo>
                  <a:pt x="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2"/>
          <p:cNvSpPr/>
          <p:nvPr/>
        </p:nvSpPr>
        <p:spPr>
          <a:xfrm>
            <a:off x="4570351" y="4329471"/>
            <a:ext cx="1972317" cy="636935"/>
          </a:xfrm>
          <a:custGeom>
            <a:avLst/>
            <a:gdLst/>
            <a:ahLst/>
            <a:cxnLst/>
            <a:rect l="l" t="t" r="r" b="b"/>
            <a:pathLst>
              <a:path w="73042" h="23588" extrusionOk="0">
                <a:moveTo>
                  <a:pt x="72828" y="1"/>
                </a:moveTo>
                <a:lnTo>
                  <a:pt x="33892" y="1520"/>
                </a:lnTo>
                <a:lnTo>
                  <a:pt x="0" y="6961"/>
                </a:lnTo>
                <a:lnTo>
                  <a:pt x="0" y="15442"/>
                </a:lnTo>
                <a:lnTo>
                  <a:pt x="39484" y="23588"/>
                </a:lnTo>
                <a:lnTo>
                  <a:pt x="73041" y="9788"/>
                </a:lnTo>
                <a:lnTo>
                  <a:pt x="7282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2"/>
          <p:cNvSpPr/>
          <p:nvPr/>
        </p:nvSpPr>
        <p:spPr>
          <a:xfrm>
            <a:off x="5612702" y="4331118"/>
            <a:ext cx="929966" cy="635288"/>
          </a:xfrm>
          <a:custGeom>
            <a:avLst/>
            <a:gdLst/>
            <a:ahLst/>
            <a:cxnLst/>
            <a:rect l="l" t="t" r="r" b="b"/>
            <a:pathLst>
              <a:path w="34440" h="23527" extrusionOk="0">
                <a:moveTo>
                  <a:pt x="34226" y="0"/>
                </a:moveTo>
                <a:lnTo>
                  <a:pt x="31886" y="31"/>
                </a:lnTo>
                <a:lnTo>
                  <a:pt x="18238" y="548"/>
                </a:lnTo>
                <a:lnTo>
                  <a:pt x="1" y="11794"/>
                </a:lnTo>
                <a:lnTo>
                  <a:pt x="700" y="23466"/>
                </a:lnTo>
                <a:lnTo>
                  <a:pt x="882" y="23527"/>
                </a:lnTo>
                <a:lnTo>
                  <a:pt x="34439" y="9727"/>
                </a:lnTo>
                <a:lnTo>
                  <a:pt x="34226" y="0"/>
                </a:lnTo>
                <a:close/>
              </a:path>
            </a:pathLst>
          </a:custGeom>
          <a:solidFill>
            <a:srgbClr val="E8EB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2"/>
          <p:cNvSpPr/>
          <p:nvPr/>
        </p:nvSpPr>
        <p:spPr>
          <a:xfrm>
            <a:off x="4500577" y="4184197"/>
            <a:ext cx="2129903" cy="521202"/>
          </a:xfrm>
          <a:custGeom>
            <a:avLst/>
            <a:gdLst/>
            <a:ahLst/>
            <a:cxnLst/>
            <a:rect l="l" t="t" r="r" b="b"/>
            <a:pathLst>
              <a:path w="78878" h="19302" extrusionOk="0">
                <a:moveTo>
                  <a:pt x="38056" y="1"/>
                </a:moveTo>
                <a:lnTo>
                  <a:pt x="1" y="11825"/>
                </a:lnTo>
                <a:lnTo>
                  <a:pt x="41460" y="19302"/>
                </a:lnTo>
                <a:lnTo>
                  <a:pt x="78878" y="4651"/>
                </a:lnTo>
                <a:lnTo>
                  <a:pt x="3805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2"/>
          <p:cNvSpPr/>
          <p:nvPr/>
        </p:nvSpPr>
        <p:spPr>
          <a:xfrm>
            <a:off x="5711288" y="3663022"/>
            <a:ext cx="78712" cy="30432"/>
          </a:xfrm>
          <a:custGeom>
            <a:avLst/>
            <a:gdLst/>
            <a:ahLst/>
            <a:cxnLst/>
            <a:rect l="l" t="t" r="r" b="b"/>
            <a:pathLst>
              <a:path w="2915" h="1127" extrusionOk="0">
                <a:moveTo>
                  <a:pt x="2672" y="0"/>
                </a:moveTo>
                <a:cubicBezTo>
                  <a:pt x="1791" y="61"/>
                  <a:pt x="1092" y="669"/>
                  <a:pt x="240" y="760"/>
                </a:cubicBezTo>
                <a:cubicBezTo>
                  <a:pt x="36" y="790"/>
                  <a:pt x="0" y="1127"/>
                  <a:pt x="213" y="1127"/>
                </a:cubicBezTo>
                <a:cubicBezTo>
                  <a:pt x="222" y="1127"/>
                  <a:pt x="231" y="1126"/>
                  <a:pt x="240" y="1125"/>
                </a:cubicBezTo>
                <a:cubicBezTo>
                  <a:pt x="1092" y="1034"/>
                  <a:pt x="1791" y="426"/>
                  <a:pt x="2672" y="396"/>
                </a:cubicBezTo>
                <a:cubicBezTo>
                  <a:pt x="2906" y="396"/>
                  <a:pt x="2915" y="29"/>
                  <a:pt x="2698" y="29"/>
                </a:cubicBezTo>
                <a:cubicBezTo>
                  <a:pt x="2690" y="29"/>
                  <a:pt x="2681" y="30"/>
                  <a:pt x="2672" y="31"/>
                </a:cubicBezTo>
                <a:lnTo>
                  <a:pt x="2672" y="0"/>
                </a:lnTo>
                <a:close/>
              </a:path>
            </a:pathLst>
          </a:custGeom>
          <a:solidFill>
            <a:srgbClr val="49B2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2"/>
          <p:cNvSpPr/>
          <p:nvPr/>
        </p:nvSpPr>
        <p:spPr>
          <a:xfrm>
            <a:off x="4623708" y="4500180"/>
            <a:ext cx="419430" cy="78010"/>
          </a:xfrm>
          <a:custGeom>
            <a:avLst/>
            <a:gdLst/>
            <a:ahLst/>
            <a:cxnLst/>
            <a:rect l="l" t="t" r="r" b="b"/>
            <a:pathLst>
              <a:path w="15533" h="2889" extrusionOk="0">
                <a:moveTo>
                  <a:pt x="1032" y="1"/>
                </a:moveTo>
                <a:cubicBezTo>
                  <a:pt x="730" y="1"/>
                  <a:pt x="426" y="21"/>
                  <a:pt x="122" y="62"/>
                </a:cubicBezTo>
                <a:cubicBezTo>
                  <a:pt x="0" y="92"/>
                  <a:pt x="30" y="275"/>
                  <a:pt x="152" y="275"/>
                </a:cubicBezTo>
                <a:cubicBezTo>
                  <a:pt x="318" y="257"/>
                  <a:pt x="482" y="249"/>
                  <a:pt x="643" y="249"/>
                </a:cubicBezTo>
                <a:cubicBezTo>
                  <a:pt x="1897" y="249"/>
                  <a:pt x="3020" y="724"/>
                  <a:pt x="4286" y="913"/>
                </a:cubicBezTo>
                <a:cubicBezTo>
                  <a:pt x="5684" y="1126"/>
                  <a:pt x="7204" y="1247"/>
                  <a:pt x="8663" y="1582"/>
                </a:cubicBezTo>
                <a:cubicBezTo>
                  <a:pt x="10942" y="2068"/>
                  <a:pt x="13131" y="2645"/>
                  <a:pt x="15471" y="2889"/>
                </a:cubicBezTo>
                <a:cubicBezTo>
                  <a:pt x="15532" y="2889"/>
                  <a:pt x="15532" y="2797"/>
                  <a:pt x="15471" y="2797"/>
                </a:cubicBezTo>
                <a:cubicBezTo>
                  <a:pt x="12827" y="2311"/>
                  <a:pt x="10335" y="1460"/>
                  <a:pt x="7721" y="943"/>
                </a:cubicBezTo>
                <a:cubicBezTo>
                  <a:pt x="6079" y="609"/>
                  <a:pt x="4438" y="609"/>
                  <a:pt x="2827" y="244"/>
                </a:cubicBezTo>
                <a:cubicBezTo>
                  <a:pt x="2239" y="82"/>
                  <a:pt x="1638" y="1"/>
                  <a:pt x="1032" y="1"/>
                </a:cubicBezTo>
                <a:close/>
              </a:path>
            </a:pathLst>
          </a:custGeom>
          <a:solidFill>
            <a:srgbClr val="49B2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2"/>
          <p:cNvSpPr/>
          <p:nvPr/>
        </p:nvSpPr>
        <p:spPr>
          <a:xfrm>
            <a:off x="5088232" y="4580324"/>
            <a:ext cx="59027" cy="11989"/>
          </a:xfrm>
          <a:custGeom>
            <a:avLst/>
            <a:gdLst/>
            <a:ahLst/>
            <a:cxnLst/>
            <a:rect l="l" t="t" r="r" b="b"/>
            <a:pathLst>
              <a:path w="2186" h="444" extrusionOk="0">
                <a:moveTo>
                  <a:pt x="442" y="0"/>
                </a:moveTo>
                <a:cubicBezTo>
                  <a:pt x="335" y="0"/>
                  <a:pt x="229" y="4"/>
                  <a:pt x="123" y="12"/>
                </a:cubicBezTo>
                <a:cubicBezTo>
                  <a:pt x="1" y="12"/>
                  <a:pt x="1" y="194"/>
                  <a:pt x="123" y="194"/>
                </a:cubicBezTo>
                <a:cubicBezTo>
                  <a:pt x="228" y="186"/>
                  <a:pt x="334" y="182"/>
                  <a:pt x="440" y="182"/>
                </a:cubicBezTo>
                <a:cubicBezTo>
                  <a:pt x="729" y="182"/>
                  <a:pt x="1019" y="210"/>
                  <a:pt x="1308" y="255"/>
                </a:cubicBezTo>
                <a:cubicBezTo>
                  <a:pt x="1521" y="316"/>
                  <a:pt x="1916" y="285"/>
                  <a:pt x="2098" y="437"/>
                </a:cubicBezTo>
                <a:cubicBezTo>
                  <a:pt x="2103" y="441"/>
                  <a:pt x="2107" y="443"/>
                  <a:pt x="2112" y="443"/>
                </a:cubicBezTo>
                <a:cubicBezTo>
                  <a:pt x="2144" y="443"/>
                  <a:pt x="2185" y="372"/>
                  <a:pt x="2159" y="346"/>
                </a:cubicBezTo>
                <a:cubicBezTo>
                  <a:pt x="1977" y="164"/>
                  <a:pt x="1642" y="164"/>
                  <a:pt x="1399" y="103"/>
                </a:cubicBezTo>
                <a:cubicBezTo>
                  <a:pt x="1080" y="35"/>
                  <a:pt x="761" y="0"/>
                  <a:pt x="442" y="0"/>
                </a:cubicBezTo>
                <a:close/>
              </a:path>
            </a:pathLst>
          </a:custGeom>
          <a:solidFill>
            <a:srgbClr val="49B2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2"/>
          <p:cNvSpPr/>
          <p:nvPr/>
        </p:nvSpPr>
        <p:spPr>
          <a:xfrm>
            <a:off x="5170320" y="4595850"/>
            <a:ext cx="37776" cy="2862"/>
          </a:xfrm>
          <a:custGeom>
            <a:avLst/>
            <a:gdLst/>
            <a:ahLst/>
            <a:cxnLst/>
            <a:rect l="l" t="t" r="r" b="b"/>
            <a:pathLst>
              <a:path w="1399" h="106" extrusionOk="0">
                <a:moveTo>
                  <a:pt x="934" y="1"/>
                </a:moveTo>
                <a:cubicBezTo>
                  <a:pt x="639" y="1"/>
                  <a:pt x="335" y="14"/>
                  <a:pt x="31" y="14"/>
                </a:cubicBezTo>
                <a:cubicBezTo>
                  <a:pt x="1" y="45"/>
                  <a:pt x="1" y="105"/>
                  <a:pt x="31" y="105"/>
                </a:cubicBezTo>
                <a:lnTo>
                  <a:pt x="31" y="75"/>
                </a:lnTo>
                <a:lnTo>
                  <a:pt x="1368" y="75"/>
                </a:lnTo>
                <a:cubicBezTo>
                  <a:pt x="1399" y="75"/>
                  <a:pt x="1399" y="14"/>
                  <a:pt x="1368" y="14"/>
                </a:cubicBezTo>
                <a:cubicBezTo>
                  <a:pt x="1227" y="4"/>
                  <a:pt x="1081" y="1"/>
                  <a:pt x="934" y="1"/>
                </a:cubicBezTo>
                <a:close/>
              </a:path>
            </a:pathLst>
          </a:custGeom>
          <a:solidFill>
            <a:srgbClr val="49B2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2"/>
          <p:cNvSpPr/>
          <p:nvPr/>
        </p:nvSpPr>
        <p:spPr>
          <a:xfrm>
            <a:off x="5239257" y="4605247"/>
            <a:ext cx="256929" cy="55841"/>
          </a:xfrm>
          <a:custGeom>
            <a:avLst/>
            <a:gdLst/>
            <a:ahLst/>
            <a:cxnLst/>
            <a:rect l="l" t="t" r="r" b="b"/>
            <a:pathLst>
              <a:path w="9515" h="2068" extrusionOk="0">
                <a:moveTo>
                  <a:pt x="92" y="1"/>
                </a:moveTo>
                <a:cubicBezTo>
                  <a:pt x="1" y="1"/>
                  <a:pt x="1" y="122"/>
                  <a:pt x="92" y="122"/>
                </a:cubicBezTo>
                <a:cubicBezTo>
                  <a:pt x="1703" y="335"/>
                  <a:pt x="3344" y="852"/>
                  <a:pt x="4955" y="1216"/>
                </a:cubicBezTo>
                <a:cubicBezTo>
                  <a:pt x="6384" y="1520"/>
                  <a:pt x="7964" y="2067"/>
                  <a:pt x="9423" y="2067"/>
                </a:cubicBezTo>
                <a:cubicBezTo>
                  <a:pt x="9515" y="2067"/>
                  <a:pt x="9515" y="1915"/>
                  <a:pt x="9423" y="1885"/>
                </a:cubicBezTo>
                <a:cubicBezTo>
                  <a:pt x="6262" y="1520"/>
                  <a:pt x="3223" y="365"/>
                  <a:pt x="92" y="1"/>
                </a:cubicBezTo>
                <a:close/>
              </a:path>
            </a:pathLst>
          </a:custGeom>
          <a:solidFill>
            <a:srgbClr val="49B2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2"/>
          <p:cNvSpPr/>
          <p:nvPr/>
        </p:nvSpPr>
        <p:spPr>
          <a:xfrm>
            <a:off x="4659810" y="4478686"/>
            <a:ext cx="70612" cy="10045"/>
          </a:xfrm>
          <a:custGeom>
            <a:avLst/>
            <a:gdLst/>
            <a:ahLst/>
            <a:cxnLst/>
            <a:rect l="l" t="t" r="r" b="b"/>
            <a:pathLst>
              <a:path w="2615" h="372" extrusionOk="0">
                <a:moveTo>
                  <a:pt x="375" y="1"/>
                </a:moveTo>
                <a:cubicBezTo>
                  <a:pt x="270" y="1"/>
                  <a:pt x="165" y="3"/>
                  <a:pt x="61" y="7"/>
                </a:cubicBezTo>
                <a:cubicBezTo>
                  <a:pt x="0" y="7"/>
                  <a:pt x="0" y="128"/>
                  <a:pt x="61" y="128"/>
                </a:cubicBezTo>
                <a:cubicBezTo>
                  <a:pt x="882" y="128"/>
                  <a:pt x="1703" y="219"/>
                  <a:pt x="2493" y="371"/>
                </a:cubicBezTo>
                <a:cubicBezTo>
                  <a:pt x="2584" y="371"/>
                  <a:pt x="2614" y="250"/>
                  <a:pt x="2523" y="250"/>
                </a:cubicBezTo>
                <a:cubicBezTo>
                  <a:pt x="1833" y="91"/>
                  <a:pt x="1097" y="1"/>
                  <a:pt x="375" y="1"/>
                </a:cubicBezTo>
                <a:close/>
              </a:path>
            </a:pathLst>
          </a:custGeom>
          <a:solidFill>
            <a:srgbClr val="49B2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2"/>
          <p:cNvSpPr/>
          <p:nvPr/>
        </p:nvSpPr>
        <p:spPr>
          <a:xfrm>
            <a:off x="4685247" y="4464888"/>
            <a:ext cx="68964" cy="8992"/>
          </a:xfrm>
          <a:custGeom>
            <a:avLst/>
            <a:gdLst/>
            <a:ahLst/>
            <a:cxnLst/>
            <a:rect l="l" t="t" r="r" b="b"/>
            <a:pathLst>
              <a:path w="2554" h="333" extrusionOk="0">
                <a:moveTo>
                  <a:pt x="92" y="1"/>
                </a:moveTo>
                <a:cubicBezTo>
                  <a:pt x="1" y="1"/>
                  <a:pt x="1" y="153"/>
                  <a:pt x="92" y="153"/>
                </a:cubicBezTo>
                <a:cubicBezTo>
                  <a:pt x="723" y="153"/>
                  <a:pt x="1319" y="333"/>
                  <a:pt x="1919" y="333"/>
                </a:cubicBezTo>
                <a:cubicBezTo>
                  <a:pt x="2100" y="333"/>
                  <a:pt x="2280" y="317"/>
                  <a:pt x="2463" y="274"/>
                </a:cubicBezTo>
                <a:cubicBezTo>
                  <a:pt x="2554" y="274"/>
                  <a:pt x="2554" y="183"/>
                  <a:pt x="2463" y="153"/>
                </a:cubicBezTo>
                <a:cubicBezTo>
                  <a:pt x="2330" y="125"/>
                  <a:pt x="2195" y="117"/>
                  <a:pt x="2059" y="117"/>
                </a:cubicBezTo>
                <a:cubicBezTo>
                  <a:pt x="1893" y="117"/>
                  <a:pt x="1726" y="128"/>
                  <a:pt x="1560" y="128"/>
                </a:cubicBezTo>
                <a:cubicBezTo>
                  <a:pt x="1423" y="128"/>
                  <a:pt x="1288" y="120"/>
                  <a:pt x="1156" y="92"/>
                </a:cubicBezTo>
                <a:cubicBezTo>
                  <a:pt x="791" y="31"/>
                  <a:pt x="457" y="1"/>
                  <a:pt x="92" y="1"/>
                </a:cubicBezTo>
                <a:close/>
              </a:path>
            </a:pathLst>
          </a:custGeom>
          <a:solidFill>
            <a:srgbClr val="49B2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2"/>
          <p:cNvSpPr/>
          <p:nvPr/>
        </p:nvSpPr>
        <p:spPr>
          <a:xfrm>
            <a:off x="4726291" y="4446202"/>
            <a:ext cx="50090" cy="9316"/>
          </a:xfrm>
          <a:custGeom>
            <a:avLst/>
            <a:gdLst/>
            <a:ahLst/>
            <a:cxnLst/>
            <a:rect l="l" t="t" r="r" b="b"/>
            <a:pathLst>
              <a:path w="1855" h="345" extrusionOk="0">
                <a:moveTo>
                  <a:pt x="509" y="1"/>
                </a:moveTo>
                <a:cubicBezTo>
                  <a:pt x="360" y="1"/>
                  <a:pt x="210" y="9"/>
                  <a:pt x="61" y="24"/>
                </a:cubicBezTo>
                <a:cubicBezTo>
                  <a:pt x="0" y="55"/>
                  <a:pt x="0" y="146"/>
                  <a:pt x="61" y="176"/>
                </a:cubicBezTo>
                <a:cubicBezTo>
                  <a:pt x="212" y="164"/>
                  <a:pt x="363" y="156"/>
                  <a:pt x="515" y="156"/>
                </a:cubicBezTo>
                <a:cubicBezTo>
                  <a:pt x="728" y="156"/>
                  <a:pt x="942" y="171"/>
                  <a:pt x="1156" y="207"/>
                </a:cubicBezTo>
                <a:cubicBezTo>
                  <a:pt x="1328" y="256"/>
                  <a:pt x="1500" y="345"/>
                  <a:pt x="1672" y="345"/>
                </a:cubicBezTo>
                <a:cubicBezTo>
                  <a:pt x="1713" y="345"/>
                  <a:pt x="1753" y="340"/>
                  <a:pt x="1794" y="328"/>
                </a:cubicBezTo>
                <a:cubicBezTo>
                  <a:pt x="1855" y="298"/>
                  <a:pt x="1855" y="207"/>
                  <a:pt x="1794" y="176"/>
                </a:cubicBezTo>
                <a:cubicBezTo>
                  <a:pt x="1366" y="63"/>
                  <a:pt x="937" y="1"/>
                  <a:pt x="509" y="1"/>
                </a:cubicBezTo>
                <a:close/>
              </a:path>
            </a:pathLst>
          </a:custGeom>
          <a:solidFill>
            <a:srgbClr val="49B2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2"/>
          <p:cNvSpPr/>
          <p:nvPr/>
        </p:nvSpPr>
        <p:spPr>
          <a:xfrm>
            <a:off x="4504762" y="4509226"/>
            <a:ext cx="19658" cy="247748"/>
          </a:xfrm>
          <a:custGeom>
            <a:avLst/>
            <a:gdLst/>
            <a:ahLst/>
            <a:cxnLst/>
            <a:rect l="l" t="t" r="r" b="b"/>
            <a:pathLst>
              <a:path w="728" h="9175" extrusionOk="0">
                <a:moveTo>
                  <a:pt x="484" y="0"/>
                </a:moveTo>
                <a:cubicBezTo>
                  <a:pt x="393" y="0"/>
                  <a:pt x="393" y="91"/>
                  <a:pt x="484" y="122"/>
                </a:cubicBezTo>
                <a:lnTo>
                  <a:pt x="454" y="122"/>
                </a:lnTo>
                <a:cubicBezTo>
                  <a:pt x="447" y="120"/>
                  <a:pt x="440" y="119"/>
                  <a:pt x="434" y="119"/>
                </a:cubicBezTo>
                <a:cubicBezTo>
                  <a:pt x="0" y="119"/>
                  <a:pt x="89" y="5083"/>
                  <a:pt x="119" y="5532"/>
                </a:cubicBezTo>
                <a:cubicBezTo>
                  <a:pt x="210" y="6444"/>
                  <a:pt x="332" y="7326"/>
                  <a:pt x="362" y="8237"/>
                </a:cubicBezTo>
                <a:cubicBezTo>
                  <a:pt x="393" y="8663"/>
                  <a:pt x="302" y="8815"/>
                  <a:pt x="575" y="9149"/>
                </a:cubicBezTo>
                <a:cubicBezTo>
                  <a:pt x="584" y="9167"/>
                  <a:pt x="601" y="9175"/>
                  <a:pt x="620" y="9175"/>
                </a:cubicBezTo>
                <a:cubicBezTo>
                  <a:pt x="666" y="9175"/>
                  <a:pt x="727" y="9132"/>
                  <a:pt x="727" y="9089"/>
                </a:cubicBezTo>
                <a:cubicBezTo>
                  <a:pt x="606" y="7903"/>
                  <a:pt x="697" y="6718"/>
                  <a:pt x="545" y="5532"/>
                </a:cubicBezTo>
                <a:cubicBezTo>
                  <a:pt x="362" y="3861"/>
                  <a:pt x="241" y="1733"/>
                  <a:pt x="606" y="91"/>
                </a:cubicBezTo>
                <a:cubicBezTo>
                  <a:pt x="606" y="31"/>
                  <a:pt x="575" y="0"/>
                  <a:pt x="514" y="0"/>
                </a:cubicBezTo>
                <a:close/>
              </a:path>
            </a:pathLst>
          </a:custGeom>
          <a:solidFill>
            <a:srgbClr val="49B2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2"/>
          <p:cNvSpPr/>
          <p:nvPr/>
        </p:nvSpPr>
        <p:spPr>
          <a:xfrm>
            <a:off x="2081801" y="4036250"/>
            <a:ext cx="53384" cy="780993"/>
          </a:xfrm>
          <a:custGeom>
            <a:avLst/>
            <a:gdLst/>
            <a:ahLst/>
            <a:cxnLst/>
            <a:rect l="l" t="t" r="r" b="b"/>
            <a:pathLst>
              <a:path w="1977" h="28923" extrusionOk="0">
                <a:moveTo>
                  <a:pt x="1214" y="0"/>
                </a:moveTo>
                <a:cubicBezTo>
                  <a:pt x="1168" y="0"/>
                  <a:pt x="1136" y="50"/>
                  <a:pt x="1186" y="100"/>
                </a:cubicBezTo>
                <a:cubicBezTo>
                  <a:pt x="1672" y="525"/>
                  <a:pt x="1277" y="2470"/>
                  <a:pt x="1247" y="2987"/>
                </a:cubicBezTo>
                <a:cubicBezTo>
                  <a:pt x="1216" y="4112"/>
                  <a:pt x="1064" y="5236"/>
                  <a:pt x="973" y="6361"/>
                </a:cubicBezTo>
                <a:cubicBezTo>
                  <a:pt x="760" y="8884"/>
                  <a:pt x="791" y="11437"/>
                  <a:pt x="608" y="13990"/>
                </a:cubicBezTo>
                <a:cubicBezTo>
                  <a:pt x="244" y="18945"/>
                  <a:pt x="1" y="23808"/>
                  <a:pt x="365" y="28763"/>
                </a:cubicBezTo>
                <a:cubicBezTo>
                  <a:pt x="365" y="28869"/>
                  <a:pt x="441" y="28922"/>
                  <a:pt x="517" y="28922"/>
                </a:cubicBezTo>
                <a:cubicBezTo>
                  <a:pt x="593" y="28922"/>
                  <a:pt x="669" y="28869"/>
                  <a:pt x="669" y="28763"/>
                </a:cubicBezTo>
                <a:cubicBezTo>
                  <a:pt x="1064" y="23261"/>
                  <a:pt x="1277" y="17638"/>
                  <a:pt x="1399" y="12106"/>
                </a:cubicBezTo>
                <a:cubicBezTo>
                  <a:pt x="1460" y="9522"/>
                  <a:pt x="1490" y="6939"/>
                  <a:pt x="1581" y="4355"/>
                </a:cubicBezTo>
                <a:cubicBezTo>
                  <a:pt x="1642" y="3291"/>
                  <a:pt x="1976" y="1528"/>
                  <a:pt x="1551" y="525"/>
                </a:cubicBezTo>
                <a:cubicBezTo>
                  <a:pt x="1368" y="69"/>
                  <a:pt x="1642" y="221"/>
                  <a:pt x="1247" y="8"/>
                </a:cubicBezTo>
                <a:cubicBezTo>
                  <a:pt x="1236" y="3"/>
                  <a:pt x="1224" y="0"/>
                  <a:pt x="1214" y="0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2"/>
          <p:cNvSpPr/>
          <p:nvPr/>
        </p:nvSpPr>
        <p:spPr>
          <a:xfrm>
            <a:off x="1798329" y="4048401"/>
            <a:ext cx="294732" cy="54194"/>
          </a:xfrm>
          <a:custGeom>
            <a:avLst/>
            <a:gdLst/>
            <a:ahLst/>
            <a:cxnLst/>
            <a:rect l="l" t="t" r="r" b="b"/>
            <a:pathLst>
              <a:path w="10915" h="2007" extrusionOk="0">
                <a:moveTo>
                  <a:pt x="10813" y="0"/>
                </a:moveTo>
                <a:cubicBezTo>
                  <a:pt x="10801" y="0"/>
                  <a:pt x="10787" y="5"/>
                  <a:pt x="10772" y="14"/>
                </a:cubicBezTo>
                <a:cubicBezTo>
                  <a:pt x="8564" y="1038"/>
                  <a:pt x="6197" y="1624"/>
                  <a:pt x="3820" y="1624"/>
                </a:cubicBezTo>
                <a:cubicBezTo>
                  <a:pt x="2597" y="1624"/>
                  <a:pt x="1372" y="1469"/>
                  <a:pt x="164" y="1139"/>
                </a:cubicBezTo>
                <a:cubicBezTo>
                  <a:pt x="149" y="1131"/>
                  <a:pt x="135" y="1128"/>
                  <a:pt x="122" y="1128"/>
                </a:cubicBezTo>
                <a:cubicBezTo>
                  <a:pt x="31" y="1128"/>
                  <a:pt x="0" y="1295"/>
                  <a:pt x="134" y="1321"/>
                </a:cubicBezTo>
                <a:cubicBezTo>
                  <a:pt x="1411" y="1730"/>
                  <a:pt x="3053" y="2007"/>
                  <a:pt x="4710" y="2007"/>
                </a:cubicBezTo>
                <a:cubicBezTo>
                  <a:pt x="6877" y="2007"/>
                  <a:pt x="9069" y="1532"/>
                  <a:pt x="10499" y="258"/>
                </a:cubicBezTo>
                <a:lnTo>
                  <a:pt x="10499" y="258"/>
                </a:lnTo>
                <a:cubicBezTo>
                  <a:pt x="10449" y="307"/>
                  <a:pt x="10480" y="357"/>
                  <a:pt x="10527" y="357"/>
                </a:cubicBezTo>
                <a:cubicBezTo>
                  <a:pt x="10537" y="357"/>
                  <a:pt x="10548" y="354"/>
                  <a:pt x="10559" y="349"/>
                </a:cubicBezTo>
                <a:lnTo>
                  <a:pt x="10559" y="379"/>
                </a:lnTo>
                <a:lnTo>
                  <a:pt x="10863" y="166"/>
                </a:lnTo>
                <a:cubicBezTo>
                  <a:pt x="10914" y="115"/>
                  <a:pt x="10880" y="0"/>
                  <a:pt x="10813" y="0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2"/>
          <p:cNvSpPr/>
          <p:nvPr/>
        </p:nvSpPr>
        <p:spPr>
          <a:xfrm>
            <a:off x="2005465" y="4083073"/>
            <a:ext cx="90215" cy="18254"/>
          </a:xfrm>
          <a:custGeom>
            <a:avLst/>
            <a:gdLst/>
            <a:ahLst/>
            <a:cxnLst/>
            <a:rect l="l" t="t" r="r" b="b"/>
            <a:pathLst>
              <a:path w="3341" h="676" extrusionOk="0">
                <a:moveTo>
                  <a:pt x="3276" y="1"/>
                </a:moveTo>
                <a:cubicBezTo>
                  <a:pt x="3269" y="1"/>
                  <a:pt x="3261" y="3"/>
                  <a:pt x="3253" y="7"/>
                </a:cubicBezTo>
                <a:cubicBezTo>
                  <a:pt x="2220" y="281"/>
                  <a:pt x="1156" y="433"/>
                  <a:pt x="92" y="524"/>
                </a:cubicBezTo>
                <a:cubicBezTo>
                  <a:pt x="1" y="524"/>
                  <a:pt x="1" y="645"/>
                  <a:pt x="92" y="645"/>
                </a:cubicBezTo>
                <a:cubicBezTo>
                  <a:pt x="305" y="666"/>
                  <a:pt x="517" y="676"/>
                  <a:pt x="730" y="676"/>
                </a:cubicBezTo>
                <a:cubicBezTo>
                  <a:pt x="1156" y="676"/>
                  <a:pt x="1581" y="635"/>
                  <a:pt x="2007" y="554"/>
                </a:cubicBezTo>
                <a:cubicBezTo>
                  <a:pt x="2432" y="463"/>
                  <a:pt x="2949" y="433"/>
                  <a:pt x="3314" y="129"/>
                </a:cubicBezTo>
                <a:cubicBezTo>
                  <a:pt x="3340" y="76"/>
                  <a:pt x="3321" y="1"/>
                  <a:pt x="3276" y="1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2"/>
          <p:cNvSpPr/>
          <p:nvPr/>
        </p:nvSpPr>
        <p:spPr>
          <a:xfrm>
            <a:off x="2021072" y="4111722"/>
            <a:ext cx="49631" cy="17147"/>
          </a:xfrm>
          <a:custGeom>
            <a:avLst/>
            <a:gdLst/>
            <a:ahLst/>
            <a:cxnLst/>
            <a:rect l="l" t="t" r="r" b="b"/>
            <a:pathLst>
              <a:path w="1838" h="635" extrusionOk="0">
                <a:moveTo>
                  <a:pt x="1688" y="0"/>
                </a:moveTo>
                <a:cubicBezTo>
                  <a:pt x="1674" y="0"/>
                  <a:pt x="1658" y="3"/>
                  <a:pt x="1642" y="10"/>
                </a:cubicBezTo>
                <a:cubicBezTo>
                  <a:pt x="1368" y="71"/>
                  <a:pt x="1125" y="192"/>
                  <a:pt x="882" y="253"/>
                </a:cubicBezTo>
                <a:cubicBezTo>
                  <a:pt x="608" y="314"/>
                  <a:pt x="365" y="375"/>
                  <a:pt x="122" y="405"/>
                </a:cubicBezTo>
                <a:cubicBezTo>
                  <a:pt x="0" y="435"/>
                  <a:pt x="0" y="618"/>
                  <a:pt x="122" y="618"/>
                </a:cubicBezTo>
                <a:cubicBezTo>
                  <a:pt x="191" y="629"/>
                  <a:pt x="260" y="634"/>
                  <a:pt x="328" y="634"/>
                </a:cubicBezTo>
                <a:cubicBezTo>
                  <a:pt x="800" y="634"/>
                  <a:pt x="1251" y="386"/>
                  <a:pt x="1702" y="253"/>
                </a:cubicBezTo>
                <a:cubicBezTo>
                  <a:pt x="1838" y="199"/>
                  <a:pt x="1804" y="0"/>
                  <a:pt x="1688" y="0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2"/>
          <p:cNvSpPr/>
          <p:nvPr/>
        </p:nvSpPr>
        <p:spPr>
          <a:xfrm>
            <a:off x="2020235" y="4155952"/>
            <a:ext cx="50468" cy="22547"/>
          </a:xfrm>
          <a:custGeom>
            <a:avLst/>
            <a:gdLst/>
            <a:ahLst/>
            <a:cxnLst/>
            <a:rect l="l" t="t" r="r" b="b"/>
            <a:pathLst>
              <a:path w="1869" h="835" extrusionOk="0">
                <a:moveTo>
                  <a:pt x="1692" y="1"/>
                </a:moveTo>
                <a:cubicBezTo>
                  <a:pt x="1676" y="1"/>
                  <a:pt x="1659" y="5"/>
                  <a:pt x="1642" y="13"/>
                </a:cubicBezTo>
                <a:cubicBezTo>
                  <a:pt x="1338" y="135"/>
                  <a:pt x="1065" y="226"/>
                  <a:pt x="761" y="317"/>
                </a:cubicBezTo>
                <a:cubicBezTo>
                  <a:pt x="518" y="378"/>
                  <a:pt x="244" y="317"/>
                  <a:pt x="62" y="500"/>
                </a:cubicBezTo>
                <a:cubicBezTo>
                  <a:pt x="1" y="560"/>
                  <a:pt x="1" y="652"/>
                  <a:pt x="62" y="712"/>
                </a:cubicBezTo>
                <a:cubicBezTo>
                  <a:pt x="155" y="799"/>
                  <a:pt x="270" y="834"/>
                  <a:pt x="398" y="834"/>
                </a:cubicBezTo>
                <a:cubicBezTo>
                  <a:pt x="851" y="834"/>
                  <a:pt x="1455" y="385"/>
                  <a:pt x="1764" y="196"/>
                </a:cubicBezTo>
                <a:cubicBezTo>
                  <a:pt x="1868" y="143"/>
                  <a:pt x="1793" y="1"/>
                  <a:pt x="1692" y="1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2"/>
          <p:cNvSpPr/>
          <p:nvPr/>
        </p:nvSpPr>
        <p:spPr>
          <a:xfrm>
            <a:off x="2046671" y="4198805"/>
            <a:ext cx="15472" cy="8614"/>
          </a:xfrm>
          <a:custGeom>
            <a:avLst/>
            <a:gdLst/>
            <a:ahLst/>
            <a:cxnLst/>
            <a:rect l="l" t="t" r="r" b="b"/>
            <a:pathLst>
              <a:path w="573" h="319" extrusionOk="0">
                <a:moveTo>
                  <a:pt x="351" y="1"/>
                </a:moveTo>
                <a:cubicBezTo>
                  <a:pt x="200" y="1"/>
                  <a:pt x="78" y="87"/>
                  <a:pt x="25" y="220"/>
                </a:cubicBezTo>
                <a:cubicBezTo>
                  <a:pt x="0" y="269"/>
                  <a:pt x="36" y="319"/>
                  <a:pt x="83" y="319"/>
                </a:cubicBezTo>
                <a:cubicBezTo>
                  <a:pt x="94" y="319"/>
                  <a:pt x="105" y="316"/>
                  <a:pt x="116" y="311"/>
                </a:cubicBezTo>
                <a:cubicBezTo>
                  <a:pt x="181" y="289"/>
                  <a:pt x="245" y="268"/>
                  <a:pt x="310" y="268"/>
                </a:cubicBezTo>
                <a:cubicBezTo>
                  <a:pt x="336" y="268"/>
                  <a:pt x="363" y="271"/>
                  <a:pt x="390" y="280"/>
                </a:cubicBezTo>
                <a:cubicBezTo>
                  <a:pt x="572" y="280"/>
                  <a:pt x="572" y="37"/>
                  <a:pt x="390" y="7"/>
                </a:cubicBezTo>
                <a:lnTo>
                  <a:pt x="420" y="7"/>
                </a:lnTo>
                <a:cubicBezTo>
                  <a:pt x="396" y="3"/>
                  <a:pt x="373" y="1"/>
                  <a:pt x="351" y="1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2"/>
          <p:cNvSpPr/>
          <p:nvPr/>
        </p:nvSpPr>
        <p:spPr>
          <a:xfrm>
            <a:off x="2053907" y="4252891"/>
            <a:ext cx="6265" cy="3834"/>
          </a:xfrm>
          <a:custGeom>
            <a:avLst/>
            <a:gdLst/>
            <a:ahLst/>
            <a:cxnLst/>
            <a:rect l="l" t="t" r="r" b="b"/>
            <a:pathLst>
              <a:path w="232" h="142" extrusionOk="0">
                <a:moveTo>
                  <a:pt x="158" y="0"/>
                </a:moveTo>
                <a:cubicBezTo>
                  <a:pt x="148" y="0"/>
                  <a:pt x="135" y="3"/>
                  <a:pt x="122" y="10"/>
                </a:cubicBezTo>
                <a:lnTo>
                  <a:pt x="30" y="40"/>
                </a:lnTo>
                <a:cubicBezTo>
                  <a:pt x="0" y="40"/>
                  <a:pt x="0" y="101"/>
                  <a:pt x="30" y="101"/>
                </a:cubicBezTo>
                <a:lnTo>
                  <a:pt x="122" y="131"/>
                </a:lnTo>
                <a:cubicBezTo>
                  <a:pt x="135" y="138"/>
                  <a:pt x="148" y="141"/>
                  <a:pt x="158" y="141"/>
                </a:cubicBezTo>
                <a:cubicBezTo>
                  <a:pt x="231" y="141"/>
                  <a:pt x="231" y="0"/>
                  <a:pt x="158" y="0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2"/>
          <p:cNvSpPr/>
          <p:nvPr/>
        </p:nvSpPr>
        <p:spPr>
          <a:xfrm>
            <a:off x="2047319" y="4289183"/>
            <a:ext cx="33699" cy="396856"/>
          </a:xfrm>
          <a:custGeom>
            <a:avLst/>
            <a:gdLst/>
            <a:ahLst/>
            <a:cxnLst/>
            <a:rect l="l" t="t" r="r" b="b"/>
            <a:pathLst>
              <a:path w="1248" h="14697" extrusionOk="0">
                <a:moveTo>
                  <a:pt x="296" y="1"/>
                </a:moveTo>
                <a:cubicBezTo>
                  <a:pt x="260" y="1"/>
                  <a:pt x="214" y="27"/>
                  <a:pt x="214" y="64"/>
                </a:cubicBezTo>
                <a:cubicBezTo>
                  <a:pt x="974" y="4867"/>
                  <a:pt x="1" y="9821"/>
                  <a:pt x="822" y="14654"/>
                </a:cubicBezTo>
                <a:cubicBezTo>
                  <a:pt x="822" y="14681"/>
                  <a:pt x="852" y="14696"/>
                  <a:pt x="886" y="14696"/>
                </a:cubicBezTo>
                <a:cubicBezTo>
                  <a:pt x="928" y="14696"/>
                  <a:pt x="974" y="14674"/>
                  <a:pt x="974" y="14624"/>
                </a:cubicBezTo>
                <a:cubicBezTo>
                  <a:pt x="457" y="9791"/>
                  <a:pt x="1247" y="4806"/>
                  <a:pt x="335" y="34"/>
                </a:cubicBezTo>
                <a:cubicBezTo>
                  <a:pt x="335" y="10"/>
                  <a:pt x="318" y="1"/>
                  <a:pt x="296" y="1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2"/>
          <p:cNvSpPr/>
          <p:nvPr/>
        </p:nvSpPr>
        <p:spPr>
          <a:xfrm>
            <a:off x="1702605" y="4880484"/>
            <a:ext cx="387864" cy="37425"/>
          </a:xfrm>
          <a:custGeom>
            <a:avLst/>
            <a:gdLst/>
            <a:ahLst/>
            <a:cxnLst/>
            <a:rect l="l" t="t" r="r" b="b"/>
            <a:pathLst>
              <a:path w="14364" h="1386" extrusionOk="0">
                <a:moveTo>
                  <a:pt x="14271" y="0"/>
                </a:moveTo>
                <a:cubicBezTo>
                  <a:pt x="14256" y="0"/>
                  <a:pt x="14240" y="6"/>
                  <a:pt x="14226" y="20"/>
                </a:cubicBezTo>
                <a:cubicBezTo>
                  <a:pt x="13344" y="811"/>
                  <a:pt x="11642" y="780"/>
                  <a:pt x="10609" y="841"/>
                </a:cubicBezTo>
                <a:cubicBezTo>
                  <a:pt x="9423" y="932"/>
                  <a:pt x="8238" y="963"/>
                  <a:pt x="7053" y="993"/>
                </a:cubicBezTo>
                <a:cubicBezTo>
                  <a:pt x="5695" y="1029"/>
                  <a:pt x="4305" y="1076"/>
                  <a:pt x="2922" y="1076"/>
                </a:cubicBezTo>
                <a:cubicBezTo>
                  <a:pt x="1982" y="1076"/>
                  <a:pt x="1045" y="1055"/>
                  <a:pt x="122" y="993"/>
                </a:cubicBezTo>
                <a:cubicBezTo>
                  <a:pt x="1" y="993"/>
                  <a:pt x="31" y="1145"/>
                  <a:pt x="122" y="1176"/>
                </a:cubicBezTo>
                <a:cubicBezTo>
                  <a:pt x="1429" y="1328"/>
                  <a:pt x="2761" y="1386"/>
                  <a:pt x="4095" y="1386"/>
                </a:cubicBezTo>
                <a:cubicBezTo>
                  <a:pt x="5678" y="1386"/>
                  <a:pt x="7265" y="1305"/>
                  <a:pt x="8815" y="1206"/>
                </a:cubicBezTo>
                <a:cubicBezTo>
                  <a:pt x="10366" y="1115"/>
                  <a:pt x="13101" y="1297"/>
                  <a:pt x="14317" y="112"/>
                </a:cubicBezTo>
                <a:cubicBezTo>
                  <a:pt x="14364" y="65"/>
                  <a:pt x="14321" y="0"/>
                  <a:pt x="14271" y="0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2"/>
          <p:cNvSpPr/>
          <p:nvPr/>
        </p:nvSpPr>
        <p:spPr>
          <a:xfrm>
            <a:off x="1623811" y="4099652"/>
            <a:ext cx="47362" cy="9964"/>
          </a:xfrm>
          <a:custGeom>
            <a:avLst/>
            <a:gdLst/>
            <a:ahLst/>
            <a:cxnLst/>
            <a:rect l="l" t="t" r="r" b="b"/>
            <a:pathLst>
              <a:path w="1754" h="369" extrusionOk="0">
                <a:moveTo>
                  <a:pt x="92" y="1"/>
                </a:moveTo>
                <a:cubicBezTo>
                  <a:pt x="1" y="1"/>
                  <a:pt x="1" y="122"/>
                  <a:pt x="92" y="122"/>
                </a:cubicBezTo>
                <a:cubicBezTo>
                  <a:pt x="578" y="183"/>
                  <a:pt x="1095" y="305"/>
                  <a:pt x="1581" y="366"/>
                </a:cubicBezTo>
                <a:cubicBezTo>
                  <a:pt x="1591" y="368"/>
                  <a:pt x="1601" y="369"/>
                  <a:pt x="1610" y="369"/>
                </a:cubicBezTo>
                <a:cubicBezTo>
                  <a:pt x="1737" y="369"/>
                  <a:pt x="1754" y="181"/>
                  <a:pt x="1612" y="153"/>
                </a:cubicBezTo>
                <a:cubicBezTo>
                  <a:pt x="1338" y="122"/>
                  <a:pt x="1065" y="92"/>
                  <a:pt x="791" y="62"/>
                </a:cubicBezTo>
                <a:cubicBezTo>
                  <a:pt x="548" y="1"/>
                  <a:pt x="305" y="1"/>
                  <a:pt x="92" y="1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2"/>
          <p:cNvSpPr/>
          <p:nvPr/>
        </p:nvSpPr>
        <p:spPr>
          <a:xfrm>
            <a:off x="5826102" y="4549217"/>
            <a:ext cx="482643" cy="196416"/>
          </a:xfrm>
          <a:custGeom>
            <a:avLst/>
            <a:gdLst/>
            <a:ahLst/>
            <a:cxnLst/>
            <a:rect l="l" t="t" r="r" b="b"/>
            <a:pathLst>
              <a:path w="17874" h="7274" extrusionOk="0">
                <a:moveTo>
                  <a:pt x="17858" y="0"/>
                </a:moveTo>
                <a:cubicBezTo>
                  <a:pt x="17854" y="0"/>
                  <a:pt x="17849" y="3"/>
                  <a:pt x="17843" y="9"/>
                </a:cubicBezTo>
                <a:cubicBezTo>
                  <a:pt x="11916" y="2410"/>
                  <a:pt x="5958" y="4781"/>
                  <a:pt x="31" y="7182"/>
                </a:cubicBezTo>
                <a:cubicBezTo>
                  <a:pt x="1" y="7182"/>
                  <a:pt x="31" y="7273"/>
                  <a:pt x="62" y="7273"/>
                </a:cubicBezTo>
                <a:cubicBezTo>
                  <a:pt x="3283" y="5966"/>
                  <a:pt x="6475" y="4659"/>
                  <a:pt x="9667" y="3352"/>
                </a:cubicBezTo>
                <a:cubicBezTo>
                  <a:pt x="11186" y="2744"/>
                  <a:pt x="12706" y="2197"/>
                  <a:pt x="14226" y="1559"/>
                </a:cubicBezTo>
                <a:cubicBezTo>
                  <a:pt x="14621" y="1376"/>
                  <a:pt x="14925" y="1225"/>
                  <a:pt x="15320" y="1073"/>
                </a:cubicBezTo>
                <a:cubicBezTo>
                  <a:pt x="15715" y="890"/>
                  <a:pt x="17326" y="495"/>
                  <a:pt x="17661" y="191"/>
                </a:cubicBezTo>
                <a:lnTo>
                  <a:pt x="17661" y="191"/>
                </a:lnTo>
                <a:cubicBezTo>
                  <a:pt x="17639" y="213"/>
                  <a:pt x="17648" y="234"/>
                  <a:pt x="17666" y="234"/>
                </a:cubicBezTo>
                <a:cubicBezTo>
                  <a:pt x="17673" y="234"/>
                  <a:pt x="17682" y="230"/>
                  <a:pt x="17691" y="221"/>
                </a:cubicBezTo>
                <a:lnTo>
                  <a:pt x="17873" y="39"/>
                </a:lnTo>
                <a:cubicBezTo>
                  <a:pt x="17873" y="39"/>
                  <a:pt x="17873" y="0"/>
                  <a:pt x="17858" y="0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2"/>
          <p:cNvSpPr/>
          <p:nvPr/>
        </p:nvSpPr>
        <p:spPr>
          <a:xfrm>
            <a:off x="5827939" y="4550918"/>
            <a:ext cx="608609" cy="200575"/>
          </a:xfrm>
          <a:custGeom>
            <a:avLst/>
            <a:gdLst/>
            <a:ahLst/>
            <a:cxnLst/>
            <a:rect l="l" t="t" r="r" b="b"/>
            <a:pathLst>
              <a:path w="22539" h="7428" extrusionOk="0">
                <a:moveTo>
                  <a:pt x="22499" y="0"/>
                </a:moveTo>
                <a:cubicBezTo>
                  <a:pt x="22495" y="0"/>
                  <a:pt x="22491" y="2"/>
                  <a:pt x="22486" y="6"/>
                </a:cubicBezTo>
                <a:cubicBezTo>
                  <a:pt x="15039" y="2560"/>
                  <a:pt x="7714" y="5386"/>
                  <a:pt x="54" y="7332"/>
                </a:cubicBezTo>
                <a:cubicBezTo>
                  <a:pt x="0" y="7332"/>
                  <a:pt x="18" y="7428"/>
                  <a:pt x="66" y="7428"/>
                </a:cubicBezTo>
                <a:cubicBezTo>
                  <a:pt x="72" y="7428"/>
                  <a:pt x="78" y="7426"/>
                  <a:pt x="85" y="7423"/>
                </a:cubicBezTo>
                <a:cubicBezTo>
                  <a:pt x="7775" y="5538"/>
                  <a:pt x="15039" y="2651"/>
                  <a:pt x="22486" y="67"/>
                </a:cubicBezTo>
                <a:cubicBezTo>
                  <a:pt x="22538" y="67"/>
                  <a:pt x="22524" y="0"/>
                  <a:pt x="22499" y="0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2"/>
          <p:cNvSpPr/>
          <p:nvPr/>
        </p:nvSpPr>
        <p:spPr>
          <a:xfrm>
            <a:off x="6051006" y="4457516"/>
            <a:ext cx="396451" cy="128883"/>
          </a:xfrm>
          <a:custGeom>
            <a:avLst/>
            <a:gdLst/>
            <a:ahLst/>
            <a:cxnLst/>
            <a:rect l="l" t="t" r="r" b="b"/>
            <a:pathLst>
              <a:path w="14682" h="4773" extrusionOk="0">
                <a:moveTo>
                  <a:pt x="14620" y="0"/>
                </a:moveTo>
                <a:cubicBezTo>
                  <a:pt x="9696" y="1307"/>
                  <a:pt x="4985" y="3283"/>
                  <a:pt x="61" y="4681"/>
                </a:cubicBezTo>
                <a:cubicBezTo>
                  <a:pt x="0" y="4681"/>
                  <a:pt x="31" y="4772"/>
                  <a:pt x="91" y="4772"/>
                </a:cubicBezTo>
                <a:cubicBezTo>
                  <a:pt x="5015" y="3435"/>
                  <a:pt x="9696" y="1399"/>
                  <a:pt x="14651" y="61"/>
                </a:cubicBezTo>
                <a:cubicBezTo>
                  <a:pt x="14681" y="61"/>
                  <a:pt x="14681" y="0"/>
                  <a:pt x="14651" y="0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2"/>
          <p:cNvSpPr/>
          <p:nvPr/>
        </p:nvSpPr>
        <p:spPr>
          <a:xfrm>
            <a:off x="6383623" y="4475581"/>
            <a:ext cx="116975" cy="28083"/>
          </a:xfrm>
          <a:custGeom>
            <a:avLst/>
            <a:gdLst/>
            <a:ahLst/>
            <a:cxnLst/>
            <a:rect l="l" t="t" r="r" b="b"/>
            <a:pathLst>
              <a:path w="4332" h="1040" extrusionOk="0">
                <a:moveTo>
                  <a:pt x="4217" y="0"/>
                </a:moveTo>
                <a:cubicBezTo>
                  <a:pt x="4225" y="0"/>
                  <a:pt x="4232" y="1"/>
                  <a:pt x="4238" y="2"/>
                </a:cubicBezTo>
                <a:lnTo>
                  <a:pt x="4238" y="2"/>
                </a:lnTo>
                <a:cubicBezTo>
                  <a:pt x="4241" y="2"/>
                  <a:pt x="4245" y="1"/>
                  <a:pt x="4248" y="0"/>
                </a:cubicBezTo>
                <a:close/>
                <a:moveTo>
                  <a:pt x="4238" y="2"/>
                </a:moveTo>
                <a:lnTo>
                  <a:pt x="4238" y="2"/>
                </a:lnTo>
                <a:cubicBezTo>
                  <a:pt x="2843" y="335"/>
                  <a:pt x="1418" y="518"/>
                  <a:pt x="53" y="942"/>
                </a:cubicBezTo>
                <a:cubicBezTo>
                  <a:pt x="1" y="968"/>
                  <a:pt x="16" y="1040"/>
                  <a:pt x="60" y="1040"/>
                </a:cubicBezTo>
                <a:cubicBezTo>
                  <a:pt x="67" y="1040"/>
                  <a:pt x="75" y="1038"/>
                  <a:pt x="84" y="1034"/>
                </a:cubicBezTo>
                <a:cubicBezTo>
                  <a:pt x="1482" y="699"/>
                  <a:pt x="2880" y="456"/>
                  <a:pt x="4248" y="152"/>
                </a:cubicBezTo>
                <a:cubicBezTo>
                  <a:pt x="4332" y="124"/>
                  <a:pt x="4313" y="19"/>
                  <a:pt x="4238" y="2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2"/>
          <p:cNvSpPr/>
          <p:nvPr/>
        </p:nvSpPr>
        <p:spPr>
          <a:xfrm>
            <a:off x="6379303" y="4407724"/>
            <a:ext cx="112897" cy="46525"/>
          </a:xfrm>
          <a:custGeom>
            <a:avLst/>
            <a:gdLst/>
            <a:ahLst/>
            <a:cxnLst/>
            <a:rect l="l" t="t" r="r" b="b"/>
            <a:pathLst>
              <a:path w="4181" h="1723" extrusionOk="0">
                <a:moveTo>
                  <a:pt x="4129" y="0"/>
                </a:moveTo>
                <a:cubicBezTo>
                  <a:pt x="4120" y="0"/>
                  <a:pt x="4111" y="6"/>
                  <a:pt x="4104" y="21"/>
                </a:cubicBezTo>
                <a:lnTo>
                  <a:pt x="4073" y="21"/>
                </a:lnTo>
                <a:cubicBezTo>
                  <a:pt x="3466" y="385"/>
                  <a:pt x="2827" y="750"/>
                  <a:pt x="2189" y="1024"/>
                </a:cubicBezTo>
                <a:cubicBezTo>
                  <a:pt x="1490" y="1267"/>
                  <a:pt x="760" y="1480"/>
                  <a:pt x="31" y="1632"/>
                </a:cubicBezTo>
                <a:cubicBezTo>
                  <a:pt x="0" y="1632"/>
                  <a:pt x="0" y="1723"/>
                  <a:pt x="61" y="1723"/>
                </a:cubicBezTo>
                <a:cubicBezTo>
                  <a:pt x="791" y="1540"/>
                  <a:pt x="1520" y="1358"/>
                  <a:pt x="2219" y="1115"/>
                </a:cubicBezTo>
                <a:cubicBezTo>
                  <a:pt x="2888" y="811"/>
                  <a:pt x="3526" y="477"/>
                  <a:pt x="4134" y="81"/>
                </a:cubicBezTo>
                <a:cubicBezTo>
                  <a:pt x="4180" y="58"/>
                  <a:pt x="4156" y="0"/>
                  <a:pt x="4129" y="0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2"/>
          <p:cNvSpPr/>
          <p:nvPr/>
        </p:nvSpPr>
        <p:spPr>
          <a:xfrm>
            <a:off x="5768020" y="4655310"/>
            <a:ext cx="473408" cy="173329"/>
          </a:xfrm>
          <a:custGeom>
            <a:avLst/>
            <a:gdLst/>
            <a:ahLst/>
            <a:cxnLst/>
            <a:rect l="l" t="t" r="r" b="b"/>
            <a:pathLst>
              <a:path w="17532" h="6419" extrusionOk="0">
                <a:moveTo>
                  <a:pt x="17471" y="1"/>
                </a:moveTo>
                <a:cubicBezTo>
                  <a:pt x="11514" y="1672"/>
                  <a:pt x="5982" y="4560"/>
                  <a:pt x="54" y="6293"/>
                </a:cubicBezTo>
                <a:cubicBezTo>
                  <a:pt x="0" y="6320"/>
                  <a:pt x="18" y="6419"/>
                  <a:pt x="66" y="6419"/>
                </a:cubicBezTo>
                <a:cubicBezTo>
                  <a:pt x="72" y="6419"/>
                  <a:pt x="78" y="6418"/>
                  <a:pt x="85" y="6414"/>
                </a:cubicBezTo>
                <a:cubicBezTo>
                  <a:pt x="6042" y="4712"/>
                  <a:pt x="11544" y="1764"/>
                  <a:pt x="17502" y="92"/>
                </a:cubicBezTo>
                <a:cubicBezTo>
                  <a:pt x="17532" y="61"/>
                  <a:pt x="17532" y="31"/>
                  <a:pt x="17502" y="1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2"/>
          <p:cNvSpPr/>
          <p:nvPr/>
        </p:nvSpPr>
        <p:spPr>
          <a:xfrm>
            <a:off x="5776850" y="4611809"/>
            <a:ext cx="244616" cy="73069"/>
          </a:xfrm>
          <a:custGeom>
            <a:avLst/>
            <a:gdLst/>
            <a:ahLst/>
            <a:cxnLst/>
            <a:rect l="l" t="t" r="r" b="b"/>
            <a:pathLst>
              <a:path w="9059" h="2706" extrusionOk="0">
                <a:moveTo>
                  <a:pt x="8998" y="1"/>
                </a:moveTo>
                <a:cubicBezTo>
                  <a:pt x="5989" y="730"/>
                  <a:pt x="2889" y="1429"/>
                  <a:pt x="31" y="2645"/>
                </a:cubicBezTo>
                <a:cubicBezTo>
                  <a:pt x="1" y="2645"/>
                  <a:pt x="31" y="2706"/>
                  <a:pt x="62" y="2706"/>
                </a:cubicBezTo>
                <a:cubicBezTo>
                  <a:pt x="2919" y="1521"/>
                  <a:pt x="6019" y="791"/>
                  <a:pt x="8998" y="62"/>
                </a:cubicBezTo>
                <a:cubicBezTo>
                  <a:pt x="9059" y="62"/>
                  <a:pt x="9059" y="1"/>
                  <a:pt x="8998" y="1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2"/>
          <p:cNvSpPr/>
          <p:nvPr/>
        </p:nvSpPr>
        <p:spPr>
          <a:xfrm>
            <a:off x="5661144" y="4666651"/>
            <a:ext cx="255147" cy="84707"/>
          </a:xfrm>
          <a:custGeom>
            <a:avLst/>
            <a:gdLst/>
            <a:ahLst/>
            <a:cxnLst/>
            <a:rect l="l" t="t" r="r" b="b"/>
            <a:pathLst>
              <a:path w="9449" h="3137" extrusionOk="0">
                <a:moveTo>
                  <a:pt x="9424" y="0"/>
                </a:moveTo>
                <a:cubicBezTo>
                  <a:pt x="9423" y="0"/>
                  <a:pt x="9423" y="2"/>
                  <a:pt x="9423" y="6"/>
                </a:cubicBezTo>
                <a:cubicBezTo>
                  <a:pt x="7842" y="280"/>
                  <a:pt x="6292" y="675"/>
                  <a:pt x="4742" y="1131"/>
                </a:cubicBezTo>
                <a:cubicBezTo>
                  <a:pt x="3131" y="1678"/>
                  <a:pt x="1642" y="2529"/>
                  <a:pt x="31" y="3076"/>
                </a:cubicBezTo>
                <a:cubicBezTo>
                  <a:pt x="0" y="3076"/>
                  <a:pt x="31" y="3137"/>
                  <a:pt x="31" y="3137"/>
                </a:cubicBezTo>
                <a:cubicBezTo>
                  <a:pt x="1642" y="2559"/>
                  <a:pt x="3131" y="1739"/>
                  <a:pt x="4742" y="1192"/>
                </a:cubicBezTo>
                <a:cubicBezTo>
                  <a:pt x="6292" y="736"/>
                  <a:pt x="7842" y="341"/>
                  <a:pt x="9423" y="67"/>
                </a:cubicBezTo>
                <a:cubicBezTo>
                  <a:pt x="9449" y="67"/>
                  <a:pt x="9430" y="0"/>
                  <a:pt x="9424" y="0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2"/>
          <p:cNvSpPr/>
          <p:nvPr/>
        </p:nvSpPr>
        <p:spPr>
          <a:xfrm>
            <a:off x="5689038" y="4758729"/>
            <a:ext cx="91133" cy="25463"/>
          </a:xfrm>
          <a:custGeom>
            <a:avLst/>
            <a:gdLst/>
            <a:ahLst/>
            <a:cxnLst/>
            <a:rect l="l" t="t" r="r" b="b"/>
            <a:pathLst>
              <a:path w="3375" h="943" extrusionOk="0">
                <a:moveTo>
                  <a:pt x="3283" y="1"/>
                </a:moveTo>
                <a:lnTo>
                  <a:pt x="3283" y="31"/>
                </a:lnTo>
                <a:cubicBezTo>
                  <a:pt x="2736" y="183"/>
                  <a:pt x="2189" y="305"/>
                  <a:pt x="1642" y="456"/>
                </a:cubicBezTo>
                <a:cubicBezTo>
                  <a:pt x="1125" y="639"/>
                  <a:pt x="578" y="760"/>
                  <a:pt x="31" y="852"/>
                </a:cubicBezTo>
                <a:cubicBezTo>
                  <a:pt x="1" y="852"/>
                  <a:pt x="1" y="943"/>
                  <a:pt x="31" y="943"/>
                </a:cubicBezTo>
                <a:cubicBezTo>
                  <a:pt x="548" y="852"/>
                  <a:pt x="1034" y="730"/>
                  <a:pt x="1551" y="548"/>
                </a:cubicBezTo>
                <a:cubicBezTo>
                  <a:pt x="2128" y="396"/>
                  <a:pt x="2736" y="274"/>
                  <a:pt x="3314" y="122"/>
                </a:cubicBezTo>
                <a:cubicBezTo>
                  <a:pt x="3375" y="92"/>
                  <a:pt x="3344" y="1"/>
                  <a:pt x="3283" y="1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2"/>
          <p:cNvSpPr/>
          <p:nvPr/>
        </p:nvSpPr>
        <p:spPr>
          <a:xfrm>
            <a:off x="6260303" y="4575490"/>
            <a:ext cx="197658" cy="95454"/>
          </a:xfrm>
          <a:custGeom>
            <a:avLst/>
            <a:gdLst/>
            <a:ahLst/>
            <a:cxnLst/>
            <a:rect l="l" t="t" r="r" b="b"/>
            <a:pathLst>
              <a:path w="7320" h="3535" extrusionOk="0">
                <a:moveTo>
                  <a:pt x="7254" y="0"/>
                </a:moveTo>
                <a:cubicBezTo>
                  <a:pt x="7247" y="0"/>
                  <a:pt x="7240" y="3"/>
                  <a:pt x="7234" y="8"/>
                </a:cubicBezTo>
                <a:lnTo>
                  <a:pt x="7265" y="8"/>
                </a:lnTo>
                <a:cubicBezTo>
                  <a:pt x="5410" y="1832"/>
                  <a:pt x="2492" y="2714"/>
                  <a:pt x="61" y="3473"/>
                </a:cubicBezTo>
                <a:cubicBezTo>
                  <a:pt x="0" y="3473"/>
                  <a:pt x="30" y="3534"/>
                  <a:pt x="61" y="3534"/>
                </a:cubicBezTo>
                <a:cubicBezTo>
                  <a:pt x="2523" y="2835"/>
                  <a:pt x="5441" y="1923"/>
                  <a:pt x="7295" y="69"/>
                </a:cubicBezTo>
                <a:cubicBezTo>
                  <a:pt x="7320" y="45"/>
                  <a:pt x="7285" y="0"/>
                  <a:pt x="7254" y="0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Google Shape;442;p2"/>
          <p:cNvSpPr/>
          <p:nvPr/>
        </p:nvSpPr>
        <p:spPr>
          <a:xfrm>
            <a:off x="4776353" y="4647938"/>
            <a:ext cx="307801" cy="89486"/>
          </a:xfrm>
          <a:custGeom>
            <a:avLst/>
            <a:gdLst/>
            <a:ahLst/>
            <a:cxnLst/>
            <a:rect l="l" t="t" r="r" b="b"/>
            <a:pathLst>
              <a:path w="11399" h="3314" extrusionOk="0">
                <a:moveTo>
                  <a:pt x="31" y="0"/>
                </a:moveTo>
                <a:cubicBezTo>
                  <a:pt x="1" y="0"/>
                  <a:pt x="1" y="31"/>
                  <a:pt x="31" y="31"/>
                </a:cubicBezTo>
                <a:cubicBezTo>
                  <a:pt x="3800" y="1094"/>
                  <a:pt x="7569" y="2128"/>
                  <a:pt x="11308" y="3313"/>
                </a:cubicBezTo>
                <a:cubicBezTo>
                  <a:pt x="11369" y="3313"/>
                  <a:pt x="11399" y="3252"/>
                  <a:pt x="11338" y="3222"/>
                </a:cubicBezTo>
                <a:cubicBezTo>
                  <a:pt x="7600" y="2037"/>
                  <a:pt x="3800" y="1064"/>
                  <a:pt x="31" y="0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2"/>
          <p:cNvSpPr/>
          <p:nvPr/>
        </p:nvSpPr>
        <p:spPr>
          <a:xfrm>
            <a:off x="4828063" y="4716875"/>
            <a:ext cx="566350" cy="144463"/>
          </a:xfrm>
          <a:custGeom>
            <a:avLst/>
            <a:gdLst/>
            <a:ahLst/>
            <a:cxnLst/>
            <a:rect l="l" t="t" r="r" b="b"/>
            <a:pathLst>
              <a:path w="20974" h="5350" extrusionOk="0">
                <a:moveTo>
                  <a:pt x="31" y="0"/>
                </a:moveTo>
                <a:cubicBezTo>
                  <a:pt x="1" y="0"/>
                  <a:pt x="1" y="31"/>
                  <a:pt x="31" y="31"/>
                </a:cubicBezTo>
                <a:cubicBezTo>
                  <a:pt x="6748" y="2493"/>
                  <a:pt x="13861" y="4073"/>
                  <a:pt x="20913" y="5350"/>
                </a:cubicBezTo>
                <a:cubicBezTo>
                  <a:pt x="20974" y="5350"/>
                  <a:pt x="20974" y="5289"/>
                  <a:pt x="20943" y="5259"/>
                </a:cubicBezTo>
                <a:cubicBezTo>
                  <a:pt x="13891" y="3982"/>
                  <a:pt x="6779" y="2432"/>
                  <a:pt x="31" y="0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2"/>
          <p:cNvSpPr/>
          <p:nvPr/>
        </p:nvSpPr>
        <p:spPr>
          <a:xfrm>
            <a:off x="4774706" y="4592124"/>
            <a:ext cx="498250" cy="109171"/>
          </a:xfrm>
          <a:custGeom>
            <a:avLst/>
            <a:gdLst/>
            <a:ahLst/>
            <a:cxnLst/>
            <a:rect l="l" t="t" r="r" b="b"/>
            <a:pathLst>
              <a:path w="18452" h="4043" extrusionOk="0">
                <a:moveTo>
                  <a:pt x="92" y="0"/>
                </a:moveTo>
                <a:cubicBezTo>
                  <a:pt x="31" y="0"/>
                  <a:pt x="1" y="61"/>
                  <a:pt x="62" y="91"/>
                </a:cubicBezTo>
                <a:lnTo>
                  <a:pt x="92" y="91"/>
                </a:lnTo>
                <a:cubicBezTo>
                  <a:pt x="6171" y="1368"/>
                  <a:pt x="12372" y="2432"/>
                  <a:pt x="18421" y="4043"/>
                </a:cubicBezTo>
                <a:cubicBezTo>
                  <a:pt x="18451" y="4043"/>
                  <a:pt x="18451" y="3982"/>
                  <a:pt x="18421" y="3982"/>
                </a:cubicBezTo>
                <a:cubicBezTo>
                  <a:pt x="12402" y="2310"/>
                  <a:pt x="6202" y="1277"/>
                  <a:pt x="92" y="0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Google Shape;445;p2"/>
          <p:cNvSpPr/>
          <p:nvPr/>
        </p:nvSpPr>
        <p:spPr>
          <a:xfrm>
            <a:off x="5159654" y="4710314"/>
            <a:ext cx="289764" cy="62403"/>
          </a:xfrm>
          <a:custGeom>
            <a:avLst/>
            <a:gdLst/>
            <a:ahLst/>
            <a:cxnLst/>
            <a:rect l="l" t="t" r="r" b="b"/>
            <a:pathLst>
              <a:path w="10731" h="2311" extrusionOk="0">
                <a:moveTo>
                  <a:pt x="92" y="0"/>
                </a:moveTo>
                <a:cubicBezTo>
                  <a:pt x="31" y="0"/>
                  <a:pt x="0" y="61"/>
                  <a:pt x="61" y="91"/>
                </a:cubicBezTo>
                <a:lnTo>
                  <a:pt x="92" y="91"/>
                </a:lnTo>
                <a:cubicBezTo>
                  <a:pt x="3618" y="669"/>
                  <a:pt x="7174" y="1429"/>
                  <a:pt x="10669" y="2310"/>
                </a:cubicBezTo>
                <a:cubicBezTo>
                  <a:pt x="10700" y="2310"/>
                  <a:pt x="10730" y="2280"/>
                  <a:pt x="10669" y="2249"/>
                </a:cubicBezTo>
                <a:cubicBezTo>
                  <a:pt x="7174" y="1338"/>
                  <a:pt x="3648" y="578"/>
                  <a:pt x="92" y="0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6" name="Google Shape;446;p2"/>
          <p:cNvSpPr/>
          <p:nvPr/>
        </p:nvSpPr>
        <p:spPr>
          <a:xfrm>
            <a:off x="5245819" y="4757082"/>
            <a:ext cx="256119" cy="65697"/>
          </a:xfrm>
          <a:custGeom>
            <a:avLst/>
            <a:gdLst/>
            <a:ahLst/>
            <a:cxnLst/>
            <a:rect l="l" t="t" r="r" b="b"/>
            <a:pathLst>
              <a:path w="9485" h="2433" extrusionOk="0">
                <a:moveTo>
                  <a:pt x="62" y="1"/>
                </a:moveTo>
                <a:cubicBezTo>
                  <a:pt x="1" y="1"/>
                  <a:pt x="1" y="92"/>
                  <a:pt x="62" y="92"/>
                </a:cubicBezTo>
                <a:cubicBezTo>
                  <a:pt x="3223" y="457"/>
                  <a:pt x="6354" y="1612"/>
                  <a:pt x="9424" y="2432"/>
                </a:cubicBezTo>
                <a:cubicBezTo>
                  <a:pt x="9454" y="2432"/>
                  <a:pt x="9484" y="2341"/>
                  <a:pt x="9424" y="2341"/>
                </a:cubicBezTo>
                <a:cubicBezTo>
                  <a:pt x="6354" y="1521"/>
                  <a:pt x="3223" y="366"/>
                  <a:pt x="62" y="1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7" name="Google Shape;447;p2"/>
          <p:cNvSpPr/>
          <p:nvPr/>
        </p:nvSpPr>
        <p:spPr>
          <a:xfrm>
            <a:off x="5425790" y="4723329"/>
            <a:ext cx="90107" cy="25571"/>
          </a:xfrm>
          <a:custGeom>
            <a:avLst/>
            <a:gdLst/>
            <a:ahLst/>
            <a:cxnLst/>
            <a:rect l="l" t="t" r="r" b="b"/>
            <a:pathLst>
              <a:path w="3337" h="947" extrusionOk="0">
                <a:moveTo>
                  <a:pt x="98" y="1"/>
                </a:moveTo>
                <a:cubicBezTo>
                  <a:pt x="44" y="1"/>
                  <a:pt x="1" y="126"/>
                  <a:pt x="84" y="126"/>
                </a:cubicBezTo>
                <a:cubicBezTo>
                  <a:pt x="1148" y="400"/>
                  <a:pt x="2181" y="704"/>
                  <a:pt x="3245" y="947"/>
                </a:cubicBezTo>
                <a:cubicBezTo>
                  <a:pt x="3336" y="947"/>
                  <a:pt x="3336" y="856"/>
                  <a:pt x="3275" y="825"/>
                </a:cubicBezTo>
                <a:cubicBezTo>
                  <a:pt x="2212" y="582"/>
                  <a:pt x="1178" y="278"/>
                  <a:pt x="114" y="5"/>
                </a:cubicBezTo>
                <a:cubicBezTo>
                  <a:pt x="109" y="2"/>
                  <a:pt x="103" y="1"/>
                  <a:pt x="98" y="1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" name="Google Shape;448;p2"/>
          <p:cNvSpPr/>
          <p:nvPr/>
        </p:nvSpPr>
        <p:spPr>
          <a:xfrm>
            <a:off x="4642583" y="4649558"/>
            <a:ext cx="42691" cy="8236"/>
          </a:xfrm>
          <a:custGeom>
            <a:avLst/>
            <a:gdLst/>
            <a:ahLst/>
            <a:cxnLst/>
            <a:rect l="l" t="t" r="r" b="b"/>
            <a:pathLst>
              <a:path w="1581" h="305" extrusionOk="0">
                <a:moveTo>
                  <a:pt x="91" y="1"/>
                </a:moveTo>
                <a:cubicBezTo>
                  <a:pt x="0" y="1"/>
                  <a:pt x="0" y="123"/>
                  <a:pt x="91" y="123"/>
                </a:cubicBezTo>
                <a:cubicBezTo>
                  <a:pt x="578" y="123"/>
                  <a:pt x="1064" y="183"/>
                  <a:pt x="1520" y="305"/>
                </a:cubicBezTo>
                <a:cubicBezTo>
                  <a:pt x="1581" y="305"/>
                  <a:pt x="1581" y="214"/>
                  <a:pt x="1520" y="214"/>
                </a:cubicBezTo>
                <a:cubicBezTo>
                  <a:pt x="1064" y="92"/>
                  <a:pt x="578" y="1"/>
                  <a:pt x="91" y="1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2"/>
          <p:cNvSpPr/>
          <p:nvPr/>
        </p:nvSpPr>
        <p:spPr>
          <a:xfrm>
            <a:off x="4626975" y="4704562"/>
            <a:ext cx="525307" cy="114923"/>
          </a:xfrm>
          <a:custGeom>
            <a:avLst/>
            <a:gdLst/>
            <a:ahLst/>
            <a:cxnLst/>
            <a:rect l="l" t="t" r="r" b="b"/>
            <a:pathLst>
              <a:path w="19454" h="4256" extrusionOk="0">
                <a:moveTo>
                  <a:pt x="61" y="0"/>
                </a:moveTo>
                <a:cubicBezTo>
                  <a:pt x="31" y="0"/>
                  <a:pt x="1" y="92"/>
                  <a:pt x="61" y="92"/>
                </a:cubicBezTo>
                <a:cubicBezTo>
                  <a:pt x="6505" y="1186"/>
                  <a:pt x="12949" y="3010"/>
                  <a:pt x="19393" y="4256"/>
                </a:cubicBezTo>
                <a:cubicBezTo>
                  <a:pt x="19454" y="4256"/>
                  <a:pt x="19454" y="4195"/>
                  <a:pt x="19423" y="4195"/>
                </a:cubicBezTo>
                <a:cubicBezTo>
                  <a:pt x="12949" y="2888"/>
                  <a:pt x="6536" y="1125"/>
                  <a:pt x="61" y="0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0" name="Google Shape;450;p2"/>
          <p:cNvSpPr/>
          <p:nvPr/>
        </p:nvSpPr>
        <p:spPr>
          <a:xfrm>
            <a:off x="4617957" y="4588830"/>
            <a:ext cx="86192" cy="16607"/>
          </a:xfrm>
          <a:custGeom>
            <a:avLst/>
            <a:gdLst/>
            <a:ahLst/>
            <a:cxnLst/>
            <a:rect l="l" t="t" r="r" b="b"/>
            <a:pathLst>
              <a:path w="3192" h="615" extrusionOk="0">
                <a:moveTo>
                  <a:pt x="91" y="1"/>
                </a:moveTo>
                <a:cubicBezTo>
                  <a:pt x="0" y="1"/>
                  <a:pt x="0" y="122"/>
                  <a:pt x="91" y="122"/>
                </a:cubicBezTo>
                <a:cubicBezTo>
                  <a:pt x="1032" y="208"/>
                  <a:pt x="2000" y="614"/>
                  <a:pt x="2944" y="614"/>
                </a:cubicBezTo>
                <a:cubicBezTo>
                  <a:pt x="3006" y="614"/>
                  <a:pt x="3069" y="612"/>
                  <a:pt x="3131" y="609"/>
                </a:cubicBezTo>
                <a:cubicBezTo>
                  <a:pt x="3138" y="612"/>
                  <a:pt x="3144" y="613"/>
                  <a:pt x="3149" y="613"/>
                </a:cubicBezTo>
                <a:cubicBezTo>
                  <a:pt x="3191" y="613"/>
                  <a:pt x="3185" y="517"/>
                  <a:pt x="3131" y="517"/>
                </a:cubicBezTo>
                <a:cubicBezTo>
                  <a:pt x="2098" y="457"/>
                  <a:pt x="1125" y="92"/>
                  <a:pt x="91" y="1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2"/>
          <p:cNvSpPr/>
          <p:nvPr/>
        </p:nvSpPr>
        <p:spPr>
          <a:xfrm>
            <a:off x="4640099" y="4573249"/>
            <a:ext cx="20549" cy="4941"/>
          </a:xfrm>
          <a:custGeom>
            <a:avLst/>
            <a:gdLst/>
            <a:ahLst/>
            <a:cxnLst/>
            <a:rect l="l" t="t" r="r" b="b"/>
            <a:pathLst>
              <a:path w="761" h="183" extrusionOk="0">
                <a:moveTo>
                  <a:pt x="92" y="0"/>
                </a:moveTo>
                <a:cubicBezTo>
                  <a:pt x="31" y="0"/>
                  <a:pt x="1" y="91"/>
                  <a:pt x="62" y="91"/>
                </a:cubicBezTo>
                <a:lnTo>
                  <a:pt x="700" y="183"/>
                </a:lnTo>
                <a:cubicBezTo>
                  <a:pt x="730" y="183"/>
                  <a:pt x="761" y="122"/>
                  <a:pt x="700" y="91"/>
                </a:cubicBezTo>
                <a:lnTo>
                  <a:pt x="92" y="0"/>
                </a:ln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2"/>
          <p:cNvSpPr/>
          <p:nvPr/>
        </p:nvSpPr>
        <p:spPr>
          <a:xfrm>
            <a:off x="4933130" y="4729999"/>
            <a:ext cx="345551" cy="78010"/>
          </a:xfrm>
          <a:custGeom>
            <a:avLst/>
            <a:gdLst/>
            <a:ahLst/>
            <a:cxnLst/>
            <a:rect l="l" t="t" r="r" b="b"/>
            <a:pathLst>
              <a:path w="12797" h="2889" extrusionOk="0">
                <a:moveTo>
                  <a:pt x="31" y="1"/>
                </a:moveTo>
                <a:cubicBezTo>
                  <a:pt x="0" y="1"/>
                  <a:pt x="0" y="31"/>
                  <a:pt x="31" y="31"/>
                </a:cubicBezTo>
                <a:cubicBezTo>
                  <a:pt x="4256" y="1095"/>
                  <a:pt x="8511" y="1946"/>
                  <a:pt x="12736" y="2888"/>
                </a:cubicBezTo>
                <a:cubicBezTo>
                  <a:pt x="12797" y="2888"/>
                  <a:pt x="12797" y="2858"/>
                  <a:pt x="12736" y="2858"/>
                </a:cubicBezTo>
                <a:cubicBezTo>
                  <a:pt x="8541" y="1824"/>
                  <a:pt x="4225" y="1034"/>
                  <a:pt x="31" y="1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p2"/>
          <p:cNvSpPr/>
          <p:nvPr/>
        </p:nvSpPr>
        <p:spPr>
          <a:xfrm>
            <a:off x="4966775" y="4662708"/>
            <a:ext cx="186155" cy="33807"/>
          </a:xfrm>
          <a:custGeom>
            <a:avLst/>
            <a:gdLst/>
            <a:ahLst/>
            <a:cxnLst/>
            <a:rect l="l" t="t" r="r" b="b"/>
            <a:pathLst>
              <a:path w="6894" h="1252" extrusionOk="0">
                <a:moveTo>
                  <a:pt x="122" y="0"/>
                </a:moveTo>
                <a:cubicBezTo>
                  <a:pt x="61" y="0"/>
                  <a:pt x="0" y="91"/>
                  <a:pt x="92" y="122"/>
                </a:cubicBezTo>
                <a:cubicBezTo>
                  <a:pt x="2341" y="487"/>
                  <a:pt x="4560" y="791"/>
                  <a:pt x="6809" y="1246"/>
                </a:cubicBezTo>
                <a:cubicBezTo>
                  <a:pt x="6816" y="1250"/>
                  <a:pt x="6822" y="1251"/>
                  <a:pt x="6828" y="1251"/>
                </a:cubicBezTo>
                <a:cubicBezTo>
                  <a:pt x="6875" y="1251"/>
                  <a:pt x="6893" y="1155"/>
                  <a:pt x="6839" y="1155"/>
                </a:cubicBezTo>
                <a:cubicBezTo>
                  <a:pt x="4621" y="608"/>
                  <a:pt x="2371" y="395"/>
                  <a:pt x="122" y="0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4" name="Google Shape;454;p2"/>
          <p:cNvSpPr/>
          <p:nvPr/>
        </p:nvSpPr>
        <p:spPr>
          <a:xfrm>
            <a:off x="5364009" y="4856397"/>
            <a:ext cx="151052" cy="40234"/>
          </a:xfrm>
          <a:custGeom>
            <a:avLst/>
            <a:gdLst/>
            <a:ahLst/>
            <a:cxnLst/>
            <a:rect l="l" t="t" r="r" b="b"/>
            <a:pathLst>
              <a:path w="5594" h="1490" extrusionOk="0">
                <a:moveTo>
                  <a:pt x="62" y="1"/>
                </a:moveTo>
                <a:cubicBezTo>
                  <a:pt x="1" y="1"/>
                  <a:pt x="1" y="61"/>
                  <a:pt x="31" y="61"/>
                </a:cubicBezTo>
                <a:cubicBezTo>
                  <a:pt x="1885" y="578"/>
                  <a:pt x="3679" y="1125"/>
                  <a:pt x="5533" y="1490"/>
                </a:cubicBezTo>
                <a:cubicBezTo>
                  <a:pt x="5594" y="1490"/>
                  <a:pt x="5594" y="1429"/>
                  <a:pt x="5563" y="1429"/>
                </a:cubicBezTo>
                <a:cubicBezTo>
                  <a:pt x="3679" y="1034"/>
                  <a:pt x="1916" y="517"/>
                  <a:pt x="62" y="1"/>
                </a:cubicBezTo>
                <a:close/>
              </a:path>
            </a:pathLst>
          </a:custGeom>
          <a:solidFill>
            <a:srgbClr val="D8DD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5" name="Google Shape;455;p2"/>
          <p:cNvSpPr/>
          <p:nvPr/>
        </p:nvSpPr>
        <p:spPr>
          <a:xfrm>
            <a:off x="2784379" y="4752978"/>
            <a:ext cx="281528" cy="238054"/>
          </a:xfrm>
          <a:custGeom>
            <a:avLst/>
            <a:gdLst/>
            <a:ahLst/>
            <a:cxnLst/>
            <a:rect l="l" t="t" r="r" b="b"/>
            <a:pathLst>
              <a:path w="10426" h="8816" extrusionOk="0">
                <a:moveTo>
                  <a:pt x="9909" y="1"/>
                </a:moveTo>
                <a:lnTo>
                  <a:pt x="9453" y="153"/>
                </a:lnTo>
                <a:lnTo>
                  <a:pt x="0" y="3435"/>
                </a:lnTo>
                <a:lnTo>
                  <a:pt x="365" y="8815"/>
                </a:lnTo>
                <a:lnTo>
                  <a:pt x="10426" y="4925"/>
                </a:lnTo>
                <a:lnTo>
                  <a:pt x="9909" y="1"/>
                </a:ln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6" name="Google Shape;456;p2"/>
          <p:cNvSpPr/>
          <p:nvPr/>
        </p:nvSpPr>
        <p:spPr>
          <a:xfrm>
            <a:off x="2307515" y="4690602"/>
            <a:ext cx="486720" cy="300430"/>
          </a:xfrm>
          <a:custGeom>
            <a:avLst/>
            <a:gdLst/>
            <a:ahLst/>
            <a:cxnLst/>
            <a:rect l="l" t="t" r="r" b="b"/>
            <a:pathLst>
              <a:path w="18025" h="11126" extrusionOk="0">
                <a:moveTo>
                  <a:pt x="0" y="1"/>
                </a:moveTo>
                <a:lnTo>
                  <a:pt x="183" y="4955"/>
                </a:lnTo>
                <a:lnTo>
                  <a:pt x="18025" y="11125"/>
                </a:lnTo>
                <a:lnTo>
                  <a:pt x="18025" y="11125"/>
                </a:lnTo>
                <a:lnTo>
                  <a:pt x="17660" y="5745"/>
                </a:lnTo>
                <a:lnTo>
                  <a:pt x="0" y="1"/>
                </a:lnTo>
                <a:close/>
              </a:path>
            </a:pathLst>
          </a:custGeom>
          <a:solidFill>
            <a:srgbClr val="D146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7" name="Google Shape;457;p2"/>
          <p:cNvSpPr/>
          <p:nvPr/>
        </p:nvSpPr>
        <p:spPr>
          <a:xfrm>
            <a:off x="7403615" y="4777604"/>
            <a:ext cx="14797" cy="3321"/>
          </a:xfrm>
          <a:custGeom>
            <a:avLst/>
            <a:gdLst/>
            <a:ahLst/>
            <a:cxnLst/>
            <a:rect l="l" t="t" r="r" b="b"/>
            <a:pathLst>
              <a:path w="548" h="123" extrusionOk="0">
                <a:moveTo>
                  <a:pt x="61" y="1"/>
                </a:moveTo>
                <a:cubicBezTo>
                  <a:pt x="0" y="31"/>
                  <a:pt x="0" y="92"/>
                  <a:pt x="61" y="122"/>
                </a:cubicBezTo>
                <a:lnTo>
                  <a:pt x="487" y="122"/>
                </a:lnTo>
                <a:cubicBezTo>
                  <a:pt x="547" y="92"/>
                  <a:pt x="547" y="31"/>
                  <a:pt x="487" y="1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2"/>
          <p:cNvSpPr/>
          <p:nvPr/>
        </p:nvSpPr>
        <p:spPr>
          <a:xfrm>
            <a:off x="7394570" y="4776794"/>
            <a:ext cx="18092" cy="4131"/>
          </a:xfrm>
          <a:custGeom>
            <a:avLst/>
            <a:gdLst/>
            <a:ahLst/>
            <a:cxnLst/>
            <a:rect l="l" t="t" r="r" b="b"/>
            <a:pathLst>
              <a:path w="670" h="153" extrusionOk="0">
                <a:moveTo>
                  <a:pt x="92" y="0"/>
                </a:moveTo>
                <a:cubicBezTo>
                  <a:pt x="1" y="31"/>
                  <a:pt x="1" y="122"/>
                  <a:pt x="92" y="152"/>
                </a:cubicBezTo>
                <a:lnTo>
                  <a:pt x="578" y="152"/>
                </a:lnTo>
                <a:cubicBezTo>
                  <a:pt x="670" y="122"/>
                  <a:pt x="670" y="0"/>
                  <a:pt x="578" y="0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p2"/>
          <p:cNvSpPr/>
          <p:nvPr/>
        </p:nvSpPr>
        <p:spPr>
          <a:xfrm>
            <a:off x="7643803" y="4155898"/>
            <a:ext cx="120134" cy="156263"/>
          </a:xfrm>
          <a:custGeom>
            <a:avLst/>
            <a:gdLst/>
            <a:ahLst/>
            <a:cxnLst/>
            <a:rect l="l" t="t" r="r" b="b"/>
            <a:pathLst>
              <a:path w="4449" h="5787" extrusionOk="0">
                <a:moveTo>
                  <a:pt x="119" y="1"/>
                </a:moveTo>
                <a:cubicBezTo>
                  <a:pt x="48" y="1"/>
                  <a:pt x="1" y="111"/>
                  <a:pt x="102" y="137"/>
                </a:cubicBezTo>
                <a:lnTo>
                  <a:pt x="102" y="167"/>
                </a:lnTo>
                <a:cubicBezTo>
                  <a:pt x="1987" y="1109"/>
                  <a:pt x="3780" y="3480"/>
                  <a:pt x="3689" y="5669"/>
                </a:cubicBezTo>
                <a:cubicBezTo>
                  <a:pt x="3705" y="5749"/>
                  <a:pt x="3764" y="5787"/>
                  <a:pt x="3820" y="5787"/>
                </a:cubicBezTo>
                <a:cubicBezTo>
                  <a:pt x="3870" y="5787"/>
                  <a:pt x="3918" y="5757"/>
                  <a:pt x="3932" y="5699"/>
                </a:cubicBezTo>
                <a:cubicBezTo>
                  <a:pt x="4449" y="3450"/>
                  <a:pt x="2078" y="866"/>
                  <a:pt x="163" y="15"/>
                </a:cubicBezTo>
                <a:cubicBezTo>
                  <a:pt x="148" y="5"/>
                  <a:pt x="133" y="1"/>
                  <a:pt x="119" y="1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0" name="Google Shape;460;p2"/>
          <p:cNvSpPr/>
          <p:nvPr/>
        </p:nvSpPr>
        <p:spPr>
          <a:xfrm>
            <a:off x="7592012" y="4153387"/>
            <a:ext cx="91511" cy="116057"/>
          </a:xfrm>
          <a:custGeom>
            <a:avLst/>
            <a:gdLst/>
            <a:ahLst/>
            <a:cxnLst/>
            <a:rect l="l" t="t" r="r" b="b"/>
            <a:pathLst>
              <a:path w="3389" h="4298" extrusionOk="0">
                <a:moveTo>
                  <a:pt x="171" y="1"/>
                </a:moveTo>
                <a:cubicBezTo>
                  <a:pt x="88" y="1"/>
                  <a:pt x="1" y="95"/>
                  <a:pt x="75" y="169"/>
                </a:cubicBezTo>
                <a:cubicBezTo>
                  <a:pt x="805" y="777"/>
                  <a:pt x="1443" y="1506"/>
                  <a:pt x="1960" y="2297"/>
                </a:cubicBezTo>
                <a:lnTo>
                  <a:pt x="3115" y="4242"/>
                </a:lnTo>
                <a:cubicBezTo>
                  <a:pt x="3140" y="4280"/>
                  <a:pt x="3171" y="4297"/>
                  <a:pt x="3200" y="4297"/>
                </a:cubicBezTo>
                <a:cubicBezTo>
                  <a:pt x="3241" y="4297"/>
                  <a:pt x="3279" y="4265"/>
                  <a:pt x="3297" y="4212"/>
                </a:cubicBezTo>
                <a:cubicBezTo>
                  <a:pt x="3388" y="3452"/>
                  <a:pt x="2628" y="2753"/>
                  <a:pt x="2233" y="2145"/>
                </a:cubicBezTo>
                <a:cubicBezTo>
                  <a:pt x="1686" y="1324"/>
                  <a:pt x="987" y="625"/>
                  <a:pt x="227" y="17"/>
                </a:cubicBezTo>
                <a:cubicBezTo>
                  <a:pt x="210" y="6"/>
                  <a:pt x="191" y="1"/>
                  <a:pt x="171" y="1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2"/>
          <p:cNvSpPr/>
          <p:nvPr/>
        </p:nvSpPr>
        <p:spPr>
          <a:xfrm>
            <a:off x="7546432" y="4155466"/>
            <a:ext cx="37776" cy="42097"/>
          </a:xfrm>
          <a:custGeom>
            <a:avLst/>
            <a:gdLst/>
            <a:ahLst/>
            <a:cxnLst/>
            <a:rect l="l" t="t" r="r" b="b"/>
            <a:pathLst>
              <a:path w="1399" h="1559" extrusionOk="0">
                <a:moveTo>
                  <a:pt x="152" y="1"/>
                </a:moveTo>
                <a:cubicBezTo>
                  <a:pt x="61" y="1"/>
                  <a:pt x="0" y="183"/>
                  <a:pt x="122" y="183"/>
                </a:cubicBezTo>
                <a:cubicBezTo>
                  <a:pt x="426" y="244"/>
                  <a:pt x="669" y="578"/>
                  <a:pt x="821" y="821"/>
                </a:cubicBezTo>
                <a:cubicBezTo>
                  <a:pt x="973" y="1095"/>
                  <a:pt x="942" y="1277"/>
                  <a:pt x="1094" y="1490"/>
                </a:cubicBezTo>
                <a:cubicBezTo>
                  <a:pt x="1110" y="1536"/>
                  <a:pt x="1155" y="1559"/>
                  <a:pt x="1201" y="1559"/>
                </a:cubicBezTo>
                <a:cubicBezTo>
                  <a:pt x="1246" y="1559"/>
                  <a:pt x="1292" y="1536"/>
                  <a:pt x="1307" y="1490"/>
                </a:cubicBezTo>
                <a:cubicBezTo>
                  <a:pt x="1398" y="1369"/>
                  <a:pt x="1398" y="1186"/>
                  <a:pt x="1307" y="1065"/>
                </a:cubicBezTo>
                <a:cubicBezTo>
                  <a:pt x="1246" y="913"/>
                  <a:pt x="1155" y="730"/>
                  <a:pt x="1064" y="609"/>
                </a:cubicBezTo>
                <a:cubicBezTo>
                  <a:pt x="821" y="305"/>
                  <a:pt x="547" y="1"/>
                  <a:pt x="152" y="1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p2"/>
          <p:cNvSpPr/>
          <p:nvPr/>
        </p:nvSpPr>
        <p:spPr>
          <a:xfrm>
            <a:off x="7519726" y="4160678"/>
            <a:ext cx="20981" cy="17525"/>
          </a:xfrm>
          <a:custGeom>
            <a:avLst/>
            <a:gdLst/>
            <a:ahLst/>
            <a:cxnLst/>
            <a:rect l="l" t="t" r="r" b="b"/>
            <a:pathLst>
              <a:path w="777" h="649" extrusionOk="0">
                <a:moveTo>
                  <a:pt x="133" y="1"/>
                </a:moveTo>
                <a:cubicBezTo>
                  <a:pt x="61" y="1"/>
                  <a:pt x="0" y="65"/>
                  <a:pt x="47" y="112"/>
                </a:cubicBezTo>
                <a:cubicBezTo>
                  <a:pt x="108" y="203"/>
                  <a:pt x="199" y="294"/>
                  <a:pt x="290" y="355"/>
                </a:cubicBezTo>
                <a:cubicBezTo>
                  <a:pt x="351" y="446"/>
                  <a:pt x="412" y="537"/>
                  <a:pt x="472" y="628"/>
                </a:cubicBezTo>
                <a:cubicBezTo>
                  <a:pt x="485" y="641"/>
                  <a:pt x="508" y="648"/>
                  <a:pt x="533" y="648"/>
                </a:cubicBezTo>
                <a:cubicBezTo>
                  <a:pt x="568" y="648"/>
                  <a:pt x="607" y="634"/>
                  <a:pt x="624" y="598"/>
                </a:cubicBezTo>
                <a:cubicBezTo>
                  <a:pt x="776" y="355"/>
                  <a:pt x="320" y="173"/>
                  <a:pt x="199" y="21"/>
                </a:cubicBezTo>
                <a:cubicBezTo>
                  <a:pt x="178" y="6"/>
                  <a:pt x="155" y="1"/>
                  <a:pt x="133" y="1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3" name="Google Shape;463;p2"/>
          <p:cNvSpPr/>
          <p:nvPr/>
        </p:nvSpPr>
        <p:spPr>
          <a:xfrm>
            <a:off x="7498826" y="4158761"/>
            <a:ext cx="20549" cy="5779"/>
          </a:xfrm>
          <a:custGeom>
            <a:avLst/>
            <a:gdLst/>
            <a:ahLst/>
            <a:cxnLst/>
            <a:rect l="l" t="t" r="r" b="b"/>
            <a:pathLst>
              <a:path w="761" h="214" extrusionOk="0">
                <a:moveTo>
                  <a:pt x="91" y="0"/>
                </a:moveTo>
                <a:cubicBezTo>
                  <a:pt x="31" y="0"/>
                  <a:pt x="0" y="92"/>
                  <a:pt x="91" y="122"/>
                </a:cubicBezTo>
                <a:cubicBezTo>
                  <a:pt x="274" y="183"/>
                  <a:pt x="456" y="213"/>
                  <a:pt x="669" y="213"/>
                </a:cubicBezTo>
                <a:cubicBezTo>
                  <a:pt x="760" y="213"/>
                  <a:pt x="760" y="61"/>
                  <a:pt x="669" y="61"/>
                </a:cubicBezTo>
                <a:lnTo>
                  <a:pt x="638" y="61"/>
                </a:lnTo>
                <a:cubicBezTo>
                  <a:pt x="456" y="61"/>
                  <a:pt x="274" y="31"/>
                  <a:pt x="91" y="0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4" name="Google Shape;464;p2"/>
          <p:cNvSpPr/>
          <p:nvPr/>
        </p:nvSpPr>
        <p:spPr>
          <a:xfrm>
            <a:off x="7404426" y="4129220"/>
            <a:ext cx="94428" cy="28137"/>
          </a:xfrm>
          <a:custGeom>
            <a:avLst/>
            <a:gdLst/>
            <a:ahLst/>
            <a:cxnLst/>
            <a:rect l="l" t="t" r="r" b="b"/>
            <a:pathLst>
              <a:path w="3497" h="1042" extrusionOk="0">
                <a:moveTo>
                  <a:pt x="153" y="0"/>
                </a:moveTo>
                <a:cubicBezTo>
                  <a:pt x="61" y="0"/>
                  <a:pt x="1" y="122"/>
                  <a:pt x="92" y="152"/>
                </a:cubicBezTo>
                <a:cubicBezTo>
                  <a:pt x="955" y="737"/>
                  <a:pt x="1997" y="1041"/>
                  <a:pt x="3031" y="1041"/>
                </a:cubicBezTo>
                <a:cubicBezTo>
                  <a:pt x="3125" y="1041"/>
                  <a:pt x="3220" y="1039"/>
                  <a:pt x="3314" y="1034"/>
                </a:cubicBezTo>
                <a:cubicBezTo>
                  <a:pt x="3496" y="1034"/>
                  <a:pt x="3496" y="790"/>
                  <a:pt x="3314" y="790"/>
                </a:cubicBezTo>
                <a:cubicBezTo>
                  <a:pt x="2706" y="730"/>
                  <a:pt x="2128" y="608"/>
                  <a:pt x="1520" y="486"/>
                </a:cubicBezTo>
                <a:cubicBezTo>
                  <a:pt x="1065" y="365"/>
                  <a:pt x="609" y="183"/>
                  <a:pt x="153" y="0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5" name="Google Shape;465;p2"/>
          <p:cNvSpPr/>
          <p:nvPr/>
        </p:nvSpPr>
        <p:spPr>
          <a:xfrm>
            <a:off x="7393760" y="4688145"/>
            <a:ext cx="5779" cy="4941"/>
          </a:xfrm>
          <a:custGeom>
            <a:avLst/>
            <a:gdLst/>
            <a:ahLst/>
            <a:cxnLst/>
            <a:rect l="l" t="t" r="r" b="b"/>
            <a:pathLst>
              <a:path w="214" h="183" extrusionOk="0">
                <a:moveTo>
                  <a:pt x="122" y="1"/>
                </a:moveTo>
                <a:cubicBezTo>
                  <a:pt x="1" y="1"/>
                  <a:pt x="1" y="153"/>
                  <a:pt x="122" y="183"/>
                </a:cubicBezTo>
                <a:cubicBezTo>
                  <a:pt x="213" y="153"/>
                  <a:pt x="213" y="1"/>
                  <a:pt x="122" y="1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6" name="Google Shape;466;p2"/>
          <p:cNvSpPr/>
          <p:nvPr/>
        </p:nvSpPr>
        <p:spPr>
          <a:xfrm>
            <a:off x="7576783" y="4726650"/>
            <a:ext cx="8884" cy="6724"/>
          </a:xfrm>
          <a:custGeom>
            <a:avLst/>
            <a:gdLst/>
            <a:ahLst/>
            <a:cxnLst/>
            <a:rect l="l" t="t" r="r" b="b"/>
            <a:pathLst>
              <a:path w="329" h="249" extrusionOk="0">
                <a:moveTo>
                  <a:pt x="204" y="1"/>
                </a:moveTo>
                <a:cubicBezTo>
                  <a:pt x="197" y="1"/>
                  <a:pt x="190" y="2"/>
                  <a:pt x="183" y="3"/>
                </a:cubicBezTo>
                <a:lnTo>
                  <a:pt x="183" y="34"/>
                </a:lnTo>
                <a:lnTo>
                  <a:pt x="122" y="34"/>
                </a:lnTo>
                <a:cubicBezTo>
                  <a:pt x="1" y="64"/>
                  <a:pt x="1" y="216"/>
                  <a:pt x="122" y="246"/>
                </a:cubicBezTo>
                <a:lnTo>
                  <a:pt x="183" y="246"/>
                </a:lnTo>
                <a:cubicBezTo>
                  <a:pt x="190" y="248"/>
                  <a:pt x="197" y="248"/>
                  <a:pt x="204" y="248"/>
                </a:cubicBezTo>
                <a:cubicBezTo>
                  <a:pt x="328" y="248"/>
                  <a:pt x="328" y="1"/>
                  <a:pt x="204" y="1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7" name="Google Shape;467;p2"/>
          <p:cNvSpPr/>
          <p:nvPr/>
        </p:nvSpPr>
        <p:spPr>
          <a:xfrm>
            <a:off x="7517701" y="4681583"/>
            <a:ext cx="5779" cy="4941"/>
          </a:xfrm>
          <a:custGeom>
            <a:avLst/>
            <a:gdLst/>
            <a:ahLst/>
            <a:cxnLst/>
            <a:rect l="l" t="t" r="r" b="b"/>
            <a:pathLst>
              <a:path w="214" h="183" extrusionOk="0">
                <a:moveTo>
                  <a:pt x="122" y="0"/>
                </a:moveTo>
                <a:cubicBezTo>
                  <a:pt x="0" y="0"/>
                  <a:pt x="0" y="183"/>
                  <a:pt x="122" y="183"/>
                </a:cubicBezTo>
                <a:cubicBezTo>
                  <a:pt x="213" y="183"/>
                  <a:pt x="213" y="0"/>
                  <a:pt x="122" y="0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2"/>
          <p:cNvSpPr/>
          <p:nvPr/>
        </p:nvSpPr>
        <p:spPr>
          <a:xfrm>
            <a:off x="7558745" y="4528911"/>
            <a:ext cx="9046" cy="8236"/>
          </a:xfrm>
          <a:custGeom>
            <a:avLst/>
            <a:gdLst/>
            <a:ahLst/>
            <a:cxnLst/>
            <a:rect l="l" t="t" r="r" b="b"/>
            <a:pathLst>
              <a:path w="335" h="305" extrusionOk="0">
                <a:moveTo>
                  <a:pt x="152" y="1"/>
                </a:moveTo>
                <a:cubicBezTo>
                  <a:pt x="0" y="31"/>
                  <a:pt x="0" y="274"/>
                  <a:pt x="152" y="305"/>
                </a:cubicBezTo>
                <a:cubicBezTo>
                  <a:pt x="334" y="274"/>
                  <a:pt x="334" y="31"/>
                  <a:pt x="152" y="1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Google Shape;469;p2"/>
          <p:cNvSpPr/>
          <p:nvPr/>
        </p:nvSpPr>
        <p:spPr>
          <a:xfrm>
            <a:off x="7676935" y="4631926"/>
            <a:ext cx="4104" cy="4752"/>
          </a:xfrm>
          <a:custGeom>
            <a:avLst/>
            <a:gdLst/>
            <a:ahLst/>
            <a:cxnLst/>
            <a:rect l="l" t="t" r="r" b="b"/>
            <a:pathLst>
              <a:path w="152" h="176" extrusionOk="0">
                <a:moveTo>
                  <a:pt x="61" y="0"/>
                </a:moveTo>
                <a:cubicBezTo>
                  <a:pt x="38" y="0"/>
                  <a:pt x="15" y="16"/>
                  <a:pt x="0" y="46"/>
                </a:cubicBezTo>
                <a:lnTo>
                  <a:pt x="0" y="107"/>
                </a:lnTo>
                <a:cubicBezTo>
                  <a:pt x="0" y="152"/>
                  <a:pt x="38" y="175"/>
                  <a:pt x="76" y="175"/>
                </a:cubicBezTo>
                <a:cubicBezTo>
                  <a:pt x="114" y="175"/>
                  <a:pt x="152" y="152"/>
                  <a:pt x="152" y="107"/>
                </a:cubicBezTo>
                <a:lnTo>
                  <a:pt x="122" y="107"/>
                </a:lnTo>
                <a:lnTo>
                  <a:pt x="122" y="46"/>
                </a:lnTo>
                <a:cubicBezTo>
                  <a:pt x="106" y="16"/>
                  <a:pt x="84" y="0"/>
                  <a:pt x="61" y="0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0" name="Google Shape;470;p2"/>
          <p:cNvSpPr/>
          <p:nvPr/>
        </p:nvSpPr>
        <p:spPr>
          <a:xfrm>
            <a:off x="7721246" y="4540414"/>
            <a:ext cx="3294" cy="3294"/>
          </a:xfrm>
          <a:custGeom>
            <a:avLst/>
            <a:gdLst/>
            <a:ahLst/>
            <a:cxnLst/>
            <a:rect l="l" t="t" r="r" b="b"/>
            <a:pathLst>
              <a:path w="122" h="122" extrusionOk="0">
                <a:moveTo>
                  <a:pt x="61" y="0"/>
                </a:moveTo>
                <a:cubicBezTo>
                  <a:pt x="0" y="31"/>
                  <a:pt x="0" y="92"/>
                  <a:pt x="61" y="122"/>
                </a:cubicBezTo>
                <a:cubicBezTo>
                  <a:pt x="122" y="92"/>
                  <a:pt x="122" y="31"/>
                  <a:pt x="61" y="0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1" name="Google Shape;471;p2"/>
          <p:cNvSpPr/>
          <p:nvPr/>
        </p:nvSpPr>
        <p:spPr>
          <a:xfrm>
            <a:off x="7659032" y="4492107"/>
            <a:ext cx="5346" cy="4239"/>
          </a:xfrm>
          <a:custGeom>
            <a:avLst/>
            <a:gdLst/>
            <a:ahLst/>
            <a:cxnLst/>
            <a:rect l="l" t="t" r="r" b="b"/>
            <a:pathLst>
              <a:path w="198" h="157" extrusionOk="0">
                <a:moveTo>
                  <a:pt x="163" y="0"/>
                </a:moveTo>
                <a:cubicBezTo>
                  <a:pt x="151" y="0"/>
                  <a:pt x="135" y="8"/>
                  <a:pt x="116" y="26"/>
                </a:cubicBezTo>
                <a:lnTo>
                  <a:pt x="25" y="87"/>
                </a:lnTo>
                <a:cubicBezTo>
                  <a:pt x="0" y="112"/>
                  <a:pt x="15" y="156"/>
                  <a:pt x="54" y="156"/>
                </a:cubicBezTo>
                <a:cubicBezTo>
                  <a:pt x="63" y="156"/>
                  <a:pt x="74" y="154"/>
                  <a:pt x="86" y="148"/>
                </a:cubicBezTo>
                <a:lnTo>
                  <a:pt x="177" y="57"/>
                </a:lnTo>
                <a:cubicBezTo>
                  <a:pt x="198" y="36"/>
                  <a:pt x="190" y="0"/>
                  <a:pt x="163" y="0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2" name="Google Shape;472;p2"/>
          <p:cNvSpPr/>
          <p:nvPr/>
        </p:nvSpPr>
        <p:spPr>
          <a:xfrm>
            <a:off x="7568574" y="4798531"/>
            <a:ext cx="10693" cy="12151"/>
          </a:xfrm>
          <a:custGeom>
            <a:avLst/>
            <a:gdLst/>
            <a:ahLst/>
            <a:cxnLst/>
            <a:rect l="l" t="t" r="r" b="b"/>
            <a:pathLst>
              <a:path w="396" h="450" extrusionOk="0">
                <a:moveTo>
                  <a:pt x="198" y="1"/>
                </a:moveTo>
                <a:cubicBezTo>
                  <a:pt x="160" y="1"/>
                  <a:pt x="122" y="16"/>
                  <a:pt x="92" y="46"/>
                </a:cubicBezTo>
                <a:cubicBezTo>
                  <a:pt x="62" y="107"/>
                  <a:pt x="31" y="198"/>
                  <a:pt x="31" y="289"/>
                </a:cubicBezTo>
                <a:cubicBezTo>
                  <a:pt x="1" y="396"/>
                  <a:pt x="100" y="449"/>
                  <a:pt x="198" y="449"/>
                </a:cubicBezTo>
                <a:cubicBezTo>
                  <a:pt x="297" y="449"/>
                  <a:pt x="396" y="396"/>
                  <a:pt x="366" y="289"/>
                </a:cubicBezTo>
                <a:cubicBezTo>
                  <a:pt x="366" y="198"/>
                  <a:pt x="335" y="107"/>
                  <a:pt x="305" y="46"/>
                </a:cubicBezTo>
                <a:cubicBezTo>
                  <a:pt x="274" y="16"/>
                  <a:pt x="236" y="1"/>
                  <a:pt x="198" y="1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3" name="Google Shape;473;p2"/>
          <p:cNvSpPr/>
          <p:nvPr/>
        </p:nvSpPr>
        <p:spPr>
          <a:xfrm>
            <a:off x="7625225" y="4776794"/>
            <a:ext cx="4131" cy="4131"/>
          </a:xfrm>
          <a:custGeom>
            <a:avLst/>
            <a:gdLst/>
            <a:ahLst/>
            <a:cxnLst/>
            <a:rect l="l" t="t" r="r" b="b"/>
            <a:pathLst>
              <a:path w="153" h="153" extrusionOk="0">
                <a:moveTo>
                  <a:pt x="91" y="0"/>
                </a:moveTo>
                <a:cubicBezTo>
                  <a:pt x="0" y="31"/>
                  <a:pt x="0" y="122"/>
                  <a:pt x="91" y="152"/>
                </a:cubicBezTo>
                <a:cubicBezTo>
                  <a:pt x="152" y="122"/>
                  <a:pt x="152" y="31"/>
                  <a:pt x="91" y="0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2"/>
          <p:cNvSpPr/>
          <p:nvPr/>
        </p:nvSpPr>
        <p:spPr>
          <a:xfrm>
            <a:off x="7653929" y="4753086"/>
            <a:ext cx="8857" cy="9559"/>
          </a:xfrm>
          <a:custGeom>
            <a:avLst/>
            <a:gdLst/>
            <a:ahLst/>
            <a:cxnLst/>
            <a:rect l="l" t="t" r="r" b="b"/>
            <a:pathLst>
              <a:path w="328" h="354" extrusionOk="0">
                <a:moveTo>
                  <a:pt x="86" y="0"/>
                </a:moveTo>
                <a:cubicBezTo>
                  <a:pt x="53" y="0"/>
                  <a:pt x="18" y="24"/>
                  <a:pt x="1" y="58"/>
                </a:cubicBezTo>
                <a:cubicBezTo>
                  <a:pt x="1" y="149"/>
                  <a:pt x="31" y="210"/>
                  <a:pt x="62" y="301"/>
                </a:cubicBezTo>
                <a:cubicBezTo>
                  <a:pt x="92" y="339"/>
                  <a:pt x="126" y="354"/>
                  <a:pt x="158" y="354"/>
                </a:cubicBezTo>
                <a:cubicBezTo>
                  <a:pt x="254" y="354"/>
                  <a:pt x="328" y="217"/>
                  <a:pt x="214" y="149"/>
                </a:cubicBezTo>
                <a:lnTo>
                  <a:pt x="153" y="58"/>
                </a:lnTo>
                <a:cubicBezTo>
                  <a:pt x="139" y="16"/>
                  <a:pt x="113" y="0"/>
                  <a:pt x="86" y="0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Google Shape;475;p2"/>
          <p:cNvSpPr/>
          <p:nvPr/>
        </p:nvSpPr>
        <p:spPr>
          <a:xfrm>
            <a:off x="7594442" y="4783977"/>
            <a:ext cx="5779" cy="6589"/>
          </a:xfrm>
          <a:custGeom>
            <a:avLst/>
            <a:gdLst/>
            <a:ahLst/>
            <a:cxnLst/>
            <a:rect l="l" t="t" r="r" b="b"/>
            <a:pathLst>
              <a:path w="214" h="244" extrusionOk="0">
                <a:moveTo>
                  <a:pt x="88" y="0"/>
                </a:moveTo>
                <a:cubicBezTo>
                  <a:pt x="61" y="0"/>
                  <a:pt x="31" y="23"/>
                  <a:pt x="15" y="69"/>
                </a:cubicBezTo>
                <a:lnTo>
                  <a:pt x="15" y="129"/>
                </a:lnTo>
                <a:cubicBezTo>
                  <a:pt x="0" y="205"/>
                  <a:pt x="53" y="243"/>
                  <a:pt x="107" y="243"/>
                </a:cubicBezTo>
                <a:cubicBezTo>
                  <a:pt x="160" y="243"/>
                  <a:pt x="213" y="205"/>
                  <a:pt x="198" y="129"/>
                </a:cubicBezTo>
                <a:lnTo>
                  <a:pt x="137" y="129"/>
                </a:lnTo>
                <a:lnTo>
                  <a:pt x="137" y="69"/>
                </a:lnTo>
                <a:cubicBezTo>
                  <a:pt x="137" y="23"/>
                  <a:pt x="114" y="0"/>
                  <a:pt x="88" y="0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" name="Google Shape;476;p2"/>
          <p:cNvSpPr/>
          <p:nvPr/>
        </p:nvSpPr>
        <p:spPr>
          <a:xfrm>
            <a:off x="7546297" y="4729108"/>
            <a:ext cx="7237" cy="5860"/>
          </a:xfrm>
          <a:custGeom>
            <a:avLst/>
            <a:gdLst/>
            <a:ahLst/>
            <a:cxnLst/>
            <a:rect l="l" t="t" r="r" b="b"/>
            <a:pathLst>
              <a:path w="268" h="217" extrusionOk="0">
                <a:moveTo>
                  <a:pt x="216" y="1"/>
                </a:moveTo>
                <a:cubicBezTo>
                  <a:pt x="201" y="1"/>
                  <a:pt x="187" y="10"/>
                  <a:pt x="187" y="34"/>
                </a:cubicBezTo>
                <a:lnTo>
                  <a:pt x="127" y="34"/>
                </a:lnTo>
                <a:cubicBezTo>
                  <a:pt x="119" y="32"/>
                  <a:pt x="111" y="31"/>
                  <a:pt x="104" y="31"/>
                </a:cubicBezTo>
                <a:cubicBezTo>
                  <a:pt x="0" y="31"/>
                  <a:pt x="29" y="204"/>
                  <a:pt x="128" y="204"/>
                </a:cubicBezTo>
                <a:cubicBezTo>
                  <a:pt x="146" y="204"/>
                  <a:pt x="166" y="199"/>
                  <a:pt x="187" y="186"/>
                </a:cubicBezTo>
                <a:lnTo>
                  <a:pt x="187" y="186"/>
                </a:lnTo>
                <a:lnTo>
                  <a:pt x="157" y="216"/>
                </a:lnTo>
                <a:lnTo>
                  <a:pt x="218" y="186"/>
                </a:lnTo>
                <a:cubicBezTo>
                  <a:pt x="248" y="155"/>
                  <a:pt x="248" y="155"/>
                  <a:pt x="248" y="125"/>
                </a:cubicBezTo>
                <a:lnTo>
                  <a:pt x="248" y="64"/>
                </a:lnTo>
                <a:cubicBezTo>
                  <a:pt x="267" y="27"/>
                  <a:pt x="239" y="1"/>
                  <a:pt x="216" y="1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p2"/>
          <p:cNvSpPr/>
          <p:nvPr/>
        </p:nvSpPr>
        <p:spPr>
          <a:xfrm>
            <a:off x="7671183" y="4457516"/>
            <a:ext cx="6589" cy="4941"/>
          </a:xfrm>
          <a:custGeom>
            <a:avLst/>
            <a:gdLst/>
            <a:ahLst/>
            <a:cxnLst/>
            <a:rect l="l" t="t" r="r" b="b"/>
            <a:pathLst>
              <a:path w="244" h="183" extrusionOk="0">
                <a:moveTo>
                  <a:pt x="91" y="0"/>
                </a:moveTo>
                <a:cubicBezTo>
                  <a:pt x="0" y="0"/>
                  <a:pt x="0" y="183"/>
                  <a:pt x="91" y="183"/>
                </a:cubicBezTo>
                <a:cubicBezTo>
                  <a:pt x="152" y="183"/>
                  <a:pt x="183" y="152"/>
                  <a:pt x="213" y="152"/>
                </a:cubicBezTo>
                <a:cubicBezTo>
                  <a:pt x="243" y="122"/>
                  <a:pt x="243" y="61"/>
                  <a:pt x="213" y="31"/>
                </a:cubicBezTo>
                <a:cubicBezTo>
                  <a:pt x="183" y="31"/>
                  <a:pt x="152" y="0"/>
                  <a:pt x="91" y="0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2"/>
          <p:cNvSpPr/>
          <p:nvPr/>
        </p:nvSpPr>
        <p:spPr>
          <a:xfrm>
            <a:off x="7714684" y="4505932"/>
            <a:ext cx="7399" cy="5779"/>
          </a:xfrm>
          <a:custGeom>
            <a:avLst/>
            <a:gdLst/>
            <a:ahLst/>
            <a:cxnLst/>
            <a:rect l="l" t="t" r="r" b="b"/>
            <a:pathLst>
              <a:path w="274" h="214" extrusionOk="0">
                <a:moveTo>
                  <a:pt x="122" y="1"/>
                </a:moveTo>
                <a:cubicBezTo>
                  <a:pt x="0" y="1"/>
                  <a:pt x="0" y="213"/>
                  <a:pt x="122" y="213"/>
                </a:cubicBezTo>
                <a:cubicBezTo>
                  <a:pt x="274" y="213"/>
                  <a:pt x="274" y="1"/>
                  <a:pt x="122" y="1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2"/>
          <p:cNvSpPr/>
          <p:nvPr/>
        </p:nvSpPr>
        <p:spPr>
          <a:xfrm>
            <a:off x="7729455" y="4445203"/>
            <a:ext cx="4131" cy="3321"/>
          </a:xfrm>
          <a:custGeom>
            <a:avLst/>
            <a:gdLst/>
            <a:ahLst/>
            <a:cxnLst/>
            <a:rect l="l" t="t" r="r" b="b"/>
            <a:pathLst>
              <a:path w="153" h="123" extrusionOk="0">
                <a:moveTo>
                  <a:pt x="92" y="0"/>
                </a:moveTo>
                <a:cubicBezTo>
                  <a:pt x="0" y="0"/>
                  <a:pt x="0" y="122"/>
                  <a:pt x="92" y="122"/>
                </a:cubicBezTo>
                <a:cubicBezTo>
                  <a:pt x="152" y="92"/>
                  <a:pt x="152" y="0"/>
                  <a:pt x="92" y="0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p2"/>
          <p:cNvSpPr/>
          <p:nvPr/>
        </p:nvSpPr>
        <p:spPr>
          <a:xfrm>
            <a:off x="7741768" y="4538767"/>
            <a:ext cx="1647" cy="1836"/>
          </a:xfrm>
          <a:custGeom>
            <a:avLst/>
            <a:gdLst/>
            <a:ahLst/>
            <a:cxnLst/>
            <a:rect l="l" t="t" r="r" b="b"/>
            <a:pathLst>
              <a:path w="61" h="68" extrusionOk="0">
                <a:moveTo>
                  <a:pt x="31" y="1"/>
                </a:moveTo>
                <a:cubicBezTo>
                  <a:pt x="0" y="1"/>
                  <a:pt x="0" y="61"/>
                  <a:pt x="31" y="61"/>
                </a:cubicBezTo>
                <a:cubicBezTo>
                  <a:pt x="35" y="66"/>
                  <a:pt x="39" y="68"/>
                  <a:pt x="42" y="68"/>
                </a:cubicBezTo>
                <a:cubicBezTo>
                  <a:pt x="60" y="68"/>
                  <a:pt x="57" y="1"/>
                  <a:pt x="31" y="1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1" name="Google Shape;481;p2"/>
          <p:cNvSpPr/>
          <p:nvPr/>
        </p:nvSpPr>
        <p:spPr>
          <a:xfrm>
            <a:off x="7807411" y="4456571"/>
            <a:ext cx="3294" cy="2619"/>
          </a:xfrm>
          <a:custGeom>
            <a:avLst/>
            <a:gdLst/>
            <a:ahLst/>
            <a:cxnLst/>
            <a:rect l="l" t="t" r="r" b="b"/>
            <a:pathLst>
              <a:path w="122" h="97" extrusionOk="0">
                <a:moveTo>
                  <a:pt x="80" y="0"/>
                </a:moveTo>
                <a:cubicBezTo>
                  <a:pt x="75" y="0"/>
                  <a:pt x="69" y="2"/>
                  <a:pt x="62" y="5"/>
                </a:cubicBezTo>
                <a:cubicBezTo>
                  <a:pt x="1" y="5"/>
                  <a:pt x="1" y="96"/>
                  <a:pt x="62" y="96"/>
                </a:cubicBezTo>
                <a:cubicBezTo>
                  <a:pt x="116" y="96"/>
                  <a:pt x="122" y="0"/>
                  <a:pt x="80" y="0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Google Shape;482;p2"/>
          <p:cNvSpPr/>
          <p:nvPr/>
        </p:nvSpPr>
        <p:spPr>
          <a:xfrm>
            <a:off x="7785269" y="4557642"/>
            <a:ext cx="27" cy="27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2"/>
          <p:cNvSpPr/>
          <p:nvPr/>
        </p:nvSpPr>
        <p:spPr>
          <a:xfrm>
            <a:off x="7361762" y="4727136"/>
            <a:ext cx="6157" cy="7075"/>
          </a:xfrm>
          <a:custGeom>
            <a:avLst/>
            <a:gdLst/>
            <a:ahLst/>
            <a:cxnLst/>
            <a:rect l="l" t="t" r="r" b="b"/>
            <a:pathLst>
              <a:path w="228" h="262" extrusionOk="0">
                <a:moveTo>
                  <a:pt x="46" y="0"/>
                </a:moveTo>
                <a:cubicBezTo>
                  <a:pt x="23" y="0"/>
                  <a:pt x="0" y="16"/>
                  <a:pt x="0" y="46"/>
                </a:cubicBezTo>
                <a:cubicBezTo>
                  <a:pt x="0" y="107"/>
                  <a:pt x="30" y="198"/>
                  <a:pt x="91" y="228"/>
                </a:cubicBezTo>
                <a:cubicBezTo>
                  <a:pt x="107" y="252"/>
                  <a:pt x="124" y="261"/>
                  <a:pt x="141" y="261"/>
                </a:cubicBezTo>
                <a:cubicBezTo>
                  <a:pt x="189" y="261"/>
                  <a:pt x="228" y="182"/>
                  <a:pt x="182" y="137"/>
                </a:cubicBezTo>
                <a:lnTo>
                  <a:pt x="182" y="137"/>
                </a:lnTo>
                <a:lnTo>
                  <a:pt x="182" y="167"/>
                </a:lnTo>
                <a:lnTo>
                  <a:pt x="91" y="46"/>
                </a:lnTo>
                <a:cubicBezTo>
                  <a:pt x="91" y="16"/>
                  <a:pt x="68" y="0"/>
                  <a:pt x="46" y="0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2"/>
          <p:cNvSpPr/>
          <p:nvPr/>
        </p:nvSpPr>
        <p:spPr>
          <a:xfrm>
            <a:off x="7243248" y="4740881"/>
            <a:ext cx="6076" cy="5292"/>
          </a:xfrm>
          <a:custGeom>
            <a:avLst/>
            <a:gdLst/>
            <a:ahLst/>
            <a:cxnLst/>
            <a:rect l="l" t="t" r="r" b="b"/>
            <a:pathLst>
              <a:path w="225" h="196" extrusionOk="0">
                <a:moveTo>
                  <a:pt x="194" y="0"/>
                </a:moveTo>
                <a:cubicBezTo>
                  <a:pt x="179" y="0"/>
                  <a:pt x="164" y="8"/>
                  <a:pt x="164" y="23"/>
                </a:cubicBezTo>
                <a:lnTo>
                  <a:pt x="103" y="23"/>
                </a:lnTo>
                <a:cubicBezTo>
                  <a:pt x="1" y="23"/>
                  <a:pt x="6" y="196"/>
                  <a:pt x="83" y="196"/>
                </a:cubicBezTo>
                <a:cubicBezTo>
                  <a:pt x="98" y="196"/>
                  <a:pt x="114" y="190"/>
                  <a:pt x="134" y="175"/>
                </a:cubicBezTo>
                <a:lnTo>
                  <a:pt x="194" y="145"/>
                </a:lnTo>
                <a:cubicBezTo>
                  <a:pt x="194" y="145"/>
                  <a:pt x="225" y="114"/>
                  <a:pt x="225" y="84"/>
                </a:cubicBezTo>
                <a:lnTo>
                  <a:pt x="225" y="23"/>
                </a:lnTo>
                <a:cubicBezTo>
                  <a:pt x="225" y="8"/>
                  <a:pt x="210" y="0"/>
                  <a:pt x="194" y="0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5" name="Google Shape;485;p2"/>
          <p:cNvSpPr/>
          <p:nvPr/>
        </p:nvSpPr>
        <p:spPr>
          <a:xfrm>
            <a:off x="7108127" y="4715201"/>
            <a:ext cx="18092" cy="13177"/>
          </a:xfrm>
          <a:custGeom>
            <a:avLst/>
            <a:gdLst/>
            <a:ahLst/>
            <a:cxnLst/>
            <a:rect l="l" t="t" r="r" b="b"/>
            <a:pathLst>
              <a:path w="670" h="488" extrusionOk="0">
                <a:moveTo>
                  <a:pt x="363" y="0"/>
                </a:moveTo>
                <a:cubicBezTo>
                  <a:pt x="354" y="0"/>
                  <a:pt x="345" y="1"/>
                  <a:pt x="335" y="2"/>
                </a:cubicBezTo>
                <a:cubicBezTo>
                  <a:pt x="1" y="2"/>
                  <a:pt x="1" y="488"/>
                  <a:pt x="335" y="488"/>
                </a:cubicBezTo>
                <a:cubicBezTo>
                  <a:pt x="660" y="488"/>
                  <a:pt x="669" y="0"/>
                  <a:pt x="363" y="0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6" name="Google Shape;486;p2"/>
          <p:cNvSpPr/>
          <p:nvPr/>
        </p:nvSpPr>
        <p:spPr>
          <a:xfrm>
            <a:off x="7456135" y="4126331"/>
            <a:ext cx="78820" cy="6589"/>
          </a:xfrm>
          <a:custGeom>
            <a:avLst/>
            <a:gdLst/>
            <a:ahLst/>
            <a:cxnLst/>
            <a:rect l="l" t="t" r="r" b="b"/>
            <a:pathLst>
              <a:path w="2919" h="244" extrusionOk="0">
                <a:moveTo>
                  <a:pt x="1456" y="1"/>
                </a:moveTo>
                <a:cubicBezTo>
                  <a:pt x="1004" y="1"/>
                  <a:pt x="548" y="16"/>
                  <a:pt x="92" y="46"/>
                </a:cubicBezTo>
                <a:cubicBezTo>
                  <a:pt x="1" y="46"/>
                  <a:pt x="1" y="198"/>
                  <a:pt x="92" y="198"/>
                </a:cubicBezTo>
                <a:cubicBezTo>
                  <a:pt x="548" y="229"/>
                  <a:pt x="1004" y="244"/>
                  <a:pt x="1456" y="244"/>
                </a:cubicBezTo>
                <a:cubicBezTo>
                  <a:pt x="1908" y="244"/>
                  <a:pt x="2356" y="229"/>
                  <a:pt x="2797" y="198"/>
                </a:cubicBezTo>
                <a:cubicBezTo>
                  <a:pt x="2919" y="198"/>
                  <a:pt x="2919" y="46"/>
                  <a:pt x="2797" y="46"/>
                </a:cubicBezTo>
                <a:cubicBezTo>
                  <a:pt x="2356" y="16"/>
                  <a:pt x="1908" y="1"/>
                  <a:pt x="1456" y="1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7" name="Google Shape;487;p2"/>
          <p:cNvSpPr/>
          <p:nvPr/>
        </p:nvSpPr>
        <p:spPr>
          <a:xfrm>
            <a:off x="7172987" y="4076673"/>
            <a:ext cx="95211" cy="16445"/>
          </a:xfrm>
          <a:custGeom>
            <a:avLst/>
            <a:gdLst/>
            <a:ahLst/>
            <a:cxnLst/>
            <a:rect l="l" t="t" r="r" b="b"/>
            <a:pathLst>
              <a:path w="3526" h="609" extrusionOk="0">
                <a:moveTo>
                  <a:pt x="61" y="1"/>
                </a:moveTo>
                <a:cubicBezTo>
                  <a:pt x="0" y="1"/>
                  <a:pt x="0" y="122"/>
                  <a:pt x="61" y="122"/>
                </a:cubicBezTo>
                <a:cubicBezTo>
                  <a:pt x="1216" y="214"/>
                  <a:pt x="2310" y="426"/>
                  <a:pt x="3435" y="609"/>
                </a:cubicBezTo>
                <a:cubicBezTo>
                  <a:pt x="3496" y="609"/>
                  <a:pt x="3526" y="518"/>
                  <a:pt x="3465" y="518"/>
                </a:cubicBezTo>
                <a:cubicBezTo>
                  <a:pt x="2341" y="335"/>
                  <a:pt x="1216" y="1"/>
                  <a:pt x="61" y="1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8" name="Google Shape;488;p2"/>
          <p:cNvSpPr/>
          <p:nvPr/>
        </p:nvSpPr>
        <p:spPr>
          <a:xfrm>
            <a:off x="7030981" y="4442746"/>
            <a:ext cx="3321" cy="3294"/>
          </a:xfrm>
          <a:custGeom>
            <a:avLst/>
            <a:gdLst/>
            <a:ahLst/>
            <a:cxnLst/>
            <a:rect l="l" t="t" r="r" b="b"/>
            <a:pathLst>
              <a:path w="123" h="122" extrusionOk="0">
                <a:moveTo>
                  <a:pt x="61" y="0"/>
                </a:moveTo>
                <a:cubicBezTo>
                  <a:pt x="1" y="31"/>
                  <a:pt x="1" y="91"/>
                  <a:pt x="61" y="122"/>
                </a:cubicBezTo>
                <a:cubicBezTo>
                  <a:pt x="122" y="91"/>
                  <a:pt x="122" y="31"/>
                  <a:pt x="61" y="0"/>
                </a:cubicBezTo>
                <a:close/>
              </a:path>
            </a:pathLst>
          </a:custGeom>
          <a:solidFill>
            <a:srgbClr val="C43D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9" name="Google Shape;489;p2"/>
          <p:cNvSpPr/>
          <p:nvPr/>
        </p:nvSpPr>
        <p:spPr>
          <a:xfrm>
            <a:off x="7265714" y="4248220"/>
            <a:ext cx="9073" cy="6589"/>
          </a:xfrm>
          <a:custGeom>
            <a:avLst/>
            <a:gdLst/>
            <a:ahLst/>
            <a:cxnLst/>
            <a:rect l="l" t="t" r="r" b="b"/>
            <a:pathLst>
              <a:path w="336" h="244" extrusionOk="0">
                <a:moveTo>
                  <a:pt x="153" y="1"/>
                </a:moveTo>
                <a:cubicBezTo>
                  <a:pt x="1" y="1"/>
                  <a:pt x="1" y="244"/>
                  <a:pt x="153" y="244"/>
                </a:cubicBezTo>
                <a:cubicBezTo>
                  <a:pt x="335" y="244"/>
                  <a:pt x="335" y="1"/>
                  <a:pt x="153" y="1"/>
                </a:cubicBezTo>
                <a:close/>
              </a:path>
            </a:pathLst>
          </a:custGeom>
          <a:solidFill>
            <a:srgbClr val="F45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2"/>
          <p:cNvSpPr/>
          <p:nvPr/>
        </p:nvSpPr>
        <p:spPr>
          <a:xfrm>
            <a:off x="7271465" y="4196105"/>
            <a:ext cx="10288" cy="7210"/>
          </a:xfrm>
          <a:custGeom>
            <a:avLst/>
            <a:gdLst/>
            <a:ahLst/>
            <a:cxnLst/>
            <a:rect l="l" t="t" r="r" b="b"/>
            <a:pathLst>
              <a:path w="381" h="267" extrusionOk="0">
                <a:moveTo>
                  <a:pt x="198" y="0"/>
                </a:moveTo>
                <a:cubicBezTo>
                  <a:pt x="168" y="0"/>
                  <a:pt x="137" y="16"/>
                  <a:pt x="122" y="46"/>
                </a:cubicBezTo>
                <a:lnTo>
                  <a:pt x="92" y="107"/>
                </a:lnTo>
                <a:cubicBezTo>
                  <a:pt x="1" y="213"/>
                  <a:pt x="92" y="266"/>
                  <a:pt x="187" y="266"/>
                </a:cubicBezTo>
                <a:cubicBezTo>
                  <a:pt x="282" y="266"/>
                  <a:pt x="381" y="213"/>
                  <a:pt x="305" y="107"/>
                </a:cubicBezTo>
                <a:lnTo>
                  <a:pt x="274" y="46"/>
                </a:lnTo>
                <a:cubicBezTo>
                  <a:pt x="259" y="16"/>
                  <a:pt x="229" y="0"/>
                  <a:pt x="198" y="0"/>
                </a:cubicBezTo>
                <a:close/>
              </a:path>
            </a:pathLst>
          </a:custGeom>
          <a:solidFill>
            <a:srgbClr val="F45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2"/>
          <p:cNvSpPr/>
          <p:nvPr/>
        </p:nvSpPr>
        <p:spPr>
          <a:xfrm>
            <a:off x="7354363" y="4195700"/>
            <a:ext cx="4941" cy="4941"/>
          </a:xfrm>
          <a:custGeom>
            <a:avLst/>
            <a:gdLst/>
            <a:ahLst/>
            <a:cxnLst/>
            <a:rect l="l" t="t" r="r" b="b"/>
            <a:pathLst>
              <a:path w="183" h="183" extrusionOk="0">
                <a:moveTo>
                  <a:pt x="92" y="0"/>
                </a:moveTo>
                <a:cubicBezTo>
                  <a:pt x="1" y="31"/>
                  <a:pt x="1" y="152"/>
                  <a:pt x="92" y="183"/>
                </a:cubicBezTo>
                <a:cubicBezTo>
                  <a:pt x="183" y="152"/>
                  <a:pt x="183" y="31"/>
                  <a:pt x="92" y="0"/>
                </a:cubicBezTo>
                <a:close/>
              </a:path>
            </a:pathLst>
          </a:custGeom>
          <a:solidFill>
            <a:srgbClr val="F45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2" name="Google Shape;492;p2"/>
          <p:cNvSpPr/>
          <p:nvPr/>
        </p:nvSpPr>
        <p:spPr>
          <a:xfrm>
            <a:off x="7377342" y="4149742"/>
            <a:ext cx="3321" cy="3294"/>
          </a:xfrm>
          <a:custGeom>
            <a:avLst/>
            <a:gdLst/>
            <a:ahLst/>
            <a:cxnLst/>
            <a:rect l="l" t="t" r="r" b="b"/>
            <a:pathLst>
              <a:path w="123" h="122" extrusionOk="0">
                <a:moveTo>
                  <a:pt x="61" y="0"/>
                </a:moveTo>
                <a:cubicBezTo>
                  <a:pt x="1" y="30"/>
                  <a:pt x="1" y="122"/>
                  <a:pt x="61" y="122"/>
                </a:cubicBezTo>
                <a:cubicBezTo>
                  <a:pt x="122" y="122"/>
                  <a:pt x="122" y="30"/>
                  <a:pt x="61" y="0"/>
                </a:cubicBezTo>
                <a:close/>
              </a:path>
            </a:pathLst>
          </a:custGeom>
          <a:solidFill>
            <a:srgbClr val="F45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3" name="Google Shape;493;p2"/>
          <p:cNvSpPr/>
          <p:nvPr/>
        </p:nvSpPr>
        <p:spPr>
          <a:xfrm>
            <a:off x="7303463" y="4132487"/>
            <a:ext cx="4131" cy="2484"/>
          </a:xfrm>
          <a:custGeom>
            <a:avLst/>
            <a:gdLst/>
            <a:ahLst/>
            <a:cxnLst/>
            <a:rect l="l" t="t" r="r" b="b"/>
            <a:pathLst>
              <a:path w="153" h="92" extrusionOk="0">
                <a:moveTo>
                  <a:pt x="92" y="1"/>
                </a:moveTo>
                <a:cubicBezTo>
                  <a:pt x="1" y="1"/>
                  <a:pt x="1" y="92"/>
                  <a:pt x="92" y="92"/>
                </a:cubicBezTo>
                <a:cubicBezTo>
                  <a:pt x="153" y="92"/>
                  <a:pt x="153" y="1"/>
                  <a:pt x="92" y="1"/>
                </a:cubicBezTo>
                <a:close/>
              </a:path>
            </a:pathLst>
          </a:custGeom>
          <a:solidFill>
            <a:srgbClr val="F45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4" name="Google Shape;494;p2"/>
          <p:cNvSpPr/>
          <p:nvPr/>
        </p:nvSpPr>
        <p:spPr>
          <a:xfrm>
            <a:off x="7274760" y="4096385"/>
            <a:ext cx="4131" cy="4131"/>
          </a:xfrm>
          <a:custGeom>
            <a:avLst/>
            <a:gdLst/>
            <a:ahLst/>
            <a:cxnLst/>
            <a:rect l="l" t="t" r="r" b="b"/>
            <a:pathLst>
              <a:path w="153" h="153" extrusionOk="0">
                <a:moveTo>
                  <a:pt x="91" y="0"/>
                </a:moveTo>
                <a:cubicBezTo>
                  <a:pt x="0" y="0"/>
                  <a:pt x="0" y="152"/>
                  <a:pt x="91" y="152"/>
                </a:cubicBezTo>
                <a:cubicBezTo>
                  <a:pt x="152" y="152"/>
                  <a:pt x="152" y="0"/>
                  <a:pt x="91" y="0"/>
                </a:cubicBezTo>
                <a:close/>
              </a:path>
            </a:pathLst>
          </a:custGeom>
          <a:solidFill>
            <a:srgbClr val="F45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5" name="Google Shape;495;p2"/>
          <p:cNvSpPr/>
          <p:nvPr/>
        </p:nvSpPr>
        <p:spPr>
          <a:xfrm>
            <a:off x="7169693" y="4092281"/>
            <a:ext cx="9883" cy="4941"/>
          </a:xfrm>
          <a:custGeom>
            <a:avLst/>
            <a:gdLst/>
            <a:ahLst/>
            <a:cxnLst/>
            <a:rect l="l" t="t" r="r" b="b"/>
            <a:pathLst>
              <a:path w="366" h="183" extrusionOk="0">
                <a:moveTo>
                  <a:pt x="122" y="0"/>
                </a:moveTo>
                <a:cubicBezTo>
                  <a:pt x="0" y="0"/>
                  <a:pt x="0" y="183"/>
                  <a:pt x="122" y="183"/>
                </a:cubicBezTo>
                <a:lnTo>
                  <a:pt x="122" y="152"/>
                </a:lnTo>
                <a:lnTo>
                  <a:pt x="274" y="152"/>
                </a:lnTo>
                <a:cubicBezTo>
                  <a:pt x="365" y="152"/>
                  <a:pt x="365" y="0"/>
                  <a:pt x="274" y="0"/>
                </a:cubicBezTo>
                <a:close/>
              </a:path>
            </a:pathLst>
          </a:custGeom>
          <a:solidFill>
            <a:srgbClr val="F45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6" name="Google Shape;496;p2"/>
          <p:cNvSpPr/>
          <p:nvPr/>
        </p:nvSpPr>
        <p:spPr>
          <a:xfrm>
            <a:off x="7208414" y="4092875"/>
            <a:ext cx="6859" cy="5238"/>
          </a:xfrm>
          <a:custGeom>
            <a:avLst/>
            <a:gdLst/>
            <a:ahLst/>
            <a:cxnLst/>
            <a:rect l="l" t="t" r="r" b="b"/>
            <a:pathLst>
              <a:path w="254" h="194" extrusionOk="0">
                <a:moveTo>
                  <a:pt x="82" y="0"/>
                </a:moveTo>
                <a:cubicBezTo>
                  <a:pt x="36" y="0"/>
                  <a:pt x="1" y="45"/>
                  <a:pt x="25" y="70"/>
                </a:cubicBezTo>
                <a:lnTo>
                  <a:pt x="117" y="161"/>
                </a:lnTo>
                <a:cubicBezTo>
                  <a:pt x="124" y="184"/>
                  <a:pt x="138" y="194"/>
                  <a:pt x="153" y="194"/>
                </a:cubicBezTo>
                <a:cubicBezTo>
                  <a:pt x="197" y="194"/>
                  <a:pt x="253" y="115"/>
                  <a:pt x="208" y="70"/>
                </a:cubicBezTo>
                <a:lnTo>
                  <a:pt x="117" y="9"/>
                </a:lnTo>
                <a:cubicBezTo>
                  <a:pt x="105" y="3"/>
                  <a:pt x="93" y="0"/>
                  <a:pt x="82" y="0"/>
                </a:cubicBezTo>
                <a:close/>
              </a:path>
            </a:pathLst>
          </a:custGeom>
          <a:solidFill>
            <a:srgbClr val="F45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7" name="Google Shape;497;p2"/>
          <p:cNvSpPr/>
          <p:nvPr/>
        </p:nvSpPr>
        <p:spPr>
          <a:xfrm>
            <a:off x="7108964" y="4088176"/>
            <a:ext cx="3294" cy="3294"/>
          </a:xfrm>
          <a:custGeom>
            <a:avLst/>
            <a:gdLst/>
            <a:ahLst/>
            <a:cxnLst/>
            <a:rect l="l" t="t" r="r" b="b"/>
            <a:pathLst>
              <a:path w="122" h="122" extrusionOk="0">
                <a:moveTo>
                  <a:pt x="61" y="0"/>
                </a:moveTo>
                <a:cubicBezTo>
                  <a:pt x="0" y="0"/>
                  <a:pt x="0" y="92"/>
                  <a:pt x="61" y="122"/>
                </a:cubicBezTo>
                <a:cubicBezTo>
                  <a:pt x="122" y="92"/>
                  <a:pt x="122" y="0"/>
                  <a:pt x="61" y="0"/>
                </a:cubicBezTo>
                <a:close/>
              </a:path>
            </a:pathLst>
          </a:custGeom>
          <a:solidFill>
            <a:srgbClr val="F45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8" name="Google Shape;498;p2"/>
          <p:cNvSpPr/>
          <p:nvPr/>
        </p:nvSpPr>
        <p:spPr>
          <a:xfrm>
            <a:off x="6981863" y="4393331"/>
            <a:ext cx="10180" cy="7615"/>
          </a:xfrm>
          <a:custGeom>
            <a:avLst/>
            <a:gdLst/>
            <a:ahLst/>
            <a:cxnLst/>
            <a:rect l="l" t="t" r="r" b="b"/>
            <a:pathLst>
              <a:path w="377" h="282" extrusionOk="0">
                <a:moveTo>
                  <a:pt x="93" y="0"/>
                </a:moveTo>
                <a:cubicBezTo>
                  <a:pt x="42" y="0"/>
                  <a:pt x="0" y="76"/>
                  <a:pt x="26" y="128"/>
                </a:cubicBezTo>
                <a:lnTo>
                  <a:pt x="57" y="219"/>
                </a:lnTo>
                <a:cubicBezTo>
                  <a:pt x="79" y="264"/>
                  <a:pt x="112" y="281"/>
                  <a:pt x="146" y="281"/>
                </a:cubicBezTo>
                <a:cubicBezTo>
                  <a:pt x="254" y="281"/>
                  <a:pt x="377" y="113"/>
                  <a:pt x="239" y="67"/>
                </a:cubicBezTo>
                <a:lnTo>
                  <a:pt x="117" y="7"/>
                </a:lnTo>
                <a:cubicBezTo>
                  <a:pt x="109" y="2"/>
                  <a:pt x="101" y="0"/>
                  <a:pt x="93" y="0"/>
                </a:cubicBezTo>
                <a:close/>
              </a:path>
            </a:pathLst>
          </a:custGeom>
          <a:solidFill>
            <a:srgbClr val="F45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9" name="Google Shape;499;p2"/>
          <p:cNvSpPr/>
          <p:nvPr/>
        </p:nvSpPr>
        <p:spPr>
          <a:xfrm>
            <a:off x="7061359" y="4390145"/>
            <a:ext cx="7237" cy="5076"/>
          </a:xfrm>
          <a:custGeom>
            <a:avLst/>
            <a:gdLst/>
            <a:ahLst/>
            <a:cxnLst/>
            <a:rect l="l" t="t" r="r" b="b"/>
            <a:pathLst>
              <a:path w="268" h="188" extrusionOk="0">
                <a:moveTo>
                  <a:pt x="172" y="0"/>
                </a:moveTo>
                <a:cubicBezTo>
                  <a:pt x="166" y="0"/>
                  <a:pt x="159" y="1"/>
                  <a:pt x="152" y="3"/>
                </a:cubicBezTo>
                <a:lnTo>
                  <a:pt x="152" y="33"/>
                </a:lnTo>
                <a:lnTo>
                  <a:pt x="61" y="33"/>
                </a:lnTo>
                <a:cubicBezTo>
                  <a:pt x="0" y="64"/>
                  <a:pt x="0" y="155"/>
                  <a:pt x="61" y="185"/>
                </a:cubicBezTo>
                <a:lnTo>
                  <a:pt x="152" y="185"/>
                </a:lnTo>
                <a:cubicBezTo>
                  <a:pt x="159" y="187"/>
                  <a:pt x="166" y="188"/>
                  <a:pt x="172" y="188"/>
                </a:cubicBezTo>
                <a:cubicBezTo>
                  <a:pt x="267" y="188"/>
                  <a:pt x="267" y="0"/>
                  <a:pt x="172" y="0"/>
                </a:cubicBezTo>
                <a:close/>
              </a:path>
            </a:pathLst>
          </a:custGeom>
          <a:solidFill>
            <a:srgbClr val="F45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0" name="Google Shape;500;p2"/>
          <p:cNvSpPr/>
          <p:nvPr/>
        </p:nvSpPr>
        <p:spPr>
          <a:xfrm>
            <a:off x="7019505" y="4318805"/>
            <a:ext cx="9046" cy="7426"/>
          </a:xfrm>
          <a:custGeom>
            <a:avLst/>
            <a:gdLst/>
            <a:ahLst/>
            <a:cxnLst/>
            <a:rect l="l" t="t" r="r" b="b"/>
            <a:pathLst>
              <a:path w="335" h="275" extrusionOk="0">
                <a:moveTo>
                  <a:pt x="152" y="1"/>
                </a:moveTo>
                <a:cubicBezTo>
                  <a:pt x="0" y="1"/>
                  <a:pt x="0" y="274"/>
                  <a:pt x="152" y="274"/>
                </a:cubicBezTo>
                <a:cubicBezTo>
                  <a:pt x="334" y="274"/>
                  <a:pt x="334" y="1"/>
                  <a:pt x="152" y="1"/>
                </a:cubicBezTo>
                <a:close/>
              </a:path>
            </a:pathLst>
          </a:custGeom>
          <a:solidFill>
            <a:srgbClr val="F45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1" name="Google Shape;501;p2"/>
          <p:cNvSpPr/>
          <p:nvPr/>
        </p:nvSpPr>
        <p:spPr>
          <a:xfrm>
            <a:off x="7015401" y="4413205"/>
            <a:ext cx="27" cy="0"/>
          </a:xfrm>
          <a:custGeom>
            <a:avLst/>
            <a:gdLst/>
            <a:ahLst/>
            <a:cxnLst/>
            <a:rect l="l" t="t" r="r" b="b"/>
            <a:pathLst>
              <a:path w="1" extrusionOk="0">
                <a:moveTo>
                  <a:pt x="0" y="0"/>
                </a:moveTo>
                <a:close/>
              </a:path>
            </a:pathLst>
          </a:custGeom>
          <a:solidFill>
            <a:srgbClr val="F45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2" name="Google Shape;502;p2"/>
          <p:cNvSpPr/>
          <p:nvPr/>
        </p:nvSpPr>
        <p:spPr>
          <a:xfrm>
            <a:off x="7012106" y="4512088"/>
            <a:ext cx="2484" cy="4347"/>
          </a:xfrm>
          <a:custGeom>
            <a:avLst/>
            <a:gdLst/>
            <a:ahLst/>
            <a:cxnLst/>
            <a:rect l="l" t="t" r="r" b="b"/>
            <a:pathLst>
              <a:path w="92" h="161" extrusionOk="0">
                <a:moveTo>
                  <a:pt x="42" y="1"/>
                </a:moveTo>
                <a:cubicBezTo>
                  <a:pt x="23" y="1"/>
                  <a:pt x="1" y="16"/>
                  <a:pt x="1" y="46"/>
                </a:cubicBezTo>
                <a:lnTo>
                  <a:pt x="1" y="137"/>
                </a:lnTo>
                <a:cubicBezTo>
                  <a:pt x="1" y="153"/>
                  <a:pt x="23" y="160"/>
                  <a:pt x="46" y="160"/>
                </a:cubicBezTo>
                <a:cubicBezTo>
                  <a:pt x="69" y="160"/>
                  <a:pt x="92" y="153"/>
                  <a:pt x="92" y="137"/>
                </a:cubicBezTo>
                <a:lnTo>
                  <a:pt x="61" y="137"/>
                </a:lnTo>
                <a:lnTo>
                  <a:pt x="61" y="46"/>
                </a:lnTo>
                <a:cubicBezTo>
                  <a:pt x="77" y="16"/>
                  <a:pt x="61" y="1"/>
                  <a:pt x="42" y="1"/>
                </a:cubicBezTo>
                <a:close/>
              </a:path>
            </a:pathLst>
          </a:custGeom>
          <a:solidFill>
            <a:srgbClr val="F45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3" name="Google Shape;503;p2"/>
          <p:cNvSpPr/>
          <p:nvPr/>
        </p:nvSpPr>
        <p:spPr>
          <a:xfrm>
            <a:off x="7232879" y="4415662"/>
            <a:ext cx="27" cy="27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close/>
              </a:path>
            </a:pathLst>
          </a:custGeom>
          <a:solidFill>
            <a:srgbClr val="F45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p2"/>
          <p:cNvSpPr/>
          <p:nvPr/>
        </p:nvSpPr>
        <p:spPr>
          <a:xfrm>
            <a:off x="7372428" y="4315321"/>
            <a:ext cx="5752" cy="6184"/>
          </a:xfrm>
          <a:custGeom>
            <a:avLst/>
            <a:gdLst/>
            <a:ahLst/>
            <a:cxnLst/>
            <a:rect l="l" t="t" r="r" b="b"/>
            <a:pathLst>
              <a:path w="213" h="229" extrusionOk="0">
                <a:moveTo>
                  <a:pt x="91" y="0"/>
                </a:moveTo>
                <a:cubicBezTo>
                  <a:pt x="53" y="0"/>
                  <a:pt x="15" y="23"/>
                  <a:pt x="0" y="69"/>
                </a:cubicBezTo>
                <a:lnTo>
                  <a:pt x="0" y="160"/>
                </a:lnTo>
                <a:cubicBezTo>
                  <a:pt x="0" y="206"/>
                  <a:pt x="53" y="228"/>
                  <a:pt x="107" y="228"/>
                </a:cubicBezTo>
                <a:cubicBezTo>
                  <a:pt x="160" y="228"/>
                  <a:pt x="213" y="206"/>
                  <a:pt x="213" y="160"/>
                </a:cubicBezTo>
                <a:lnTo>
                  <a:pt x="183" y="160"/>
                </a:lnTo>
                <a:lnTo>
                  <a:pt x="183" y="69"/>
                </a:lnTo>
                <a:cubicBezTo>
                  <a:pt x="167" y="23"/>
                  <a:pt x="129" y="0"/>
                  <a:pt x="91" y="0"/>
                </a:cubicBezTo>
                <a:close/>
              </a:path>
            </a:pathLst>
          </a:custGeom>
          <a:solidFill>
            <a:srgbClr val="F45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5" name="Google Shape;505;p2"/>
          <p:cNvGrpSpPr/>
          <p:nvPr/>
        </p:nvGrpSpPr>
        <p:grpSpPr>
          <a:xfrm flipH="1">
            <a:off x="-1" y="34656"/>
            <a:ext cx="714596" cy="1096238"/>
            <a:chOff x="4586061" y="559056"/>
            <a:chExt cx="407015" cy="624388"/>
          </a:xfrm>
        </p:grpSpPr>
        <p:sp>
          <p:nvSpPr>
            <p:cNvPr id="506" name="Google Shape;506;p2"/>
            <p:cNvSpPr/>
            <p:nvPr/>
          </p:nvSpPr>
          <p:spPr>
            <a:xfrm>
              <a:off x="4977825" y="1157935"/>
              <a:ext cx="15250" cy="25509"/>
            </a:xfrm>
            <a:custGeom>
              <a:avLst/>
              <a:gdLst/>
              <a:ahLst/>
              <a:cxnLst/>
              <a:rect l="l" t="t" r="r" b="b"/>
              <a:pathLst>
                <a:path w="501" h="838" extrusionOk="0">
                  <a:moveTo>
                    <a:pt x="150" y="0"/>
                  </a:moveTo>
                  <a:cubicBezTo>
                    <a:pt x="63" y="0"/>
                    <a:pt x="1" y="104"/>
                    <a:pt x="47" y="180"/>
                  </a:cubicBezTo>
                  <a:cubicBezTo>
                    <a:pt x="47" y="198"/>
                    <a:pt x="64" y="198"/>
                    <a:pt x="64" y="215"/>
                  </a:cubicBezTo>
                  <a:cubicBezTo>
                    <a:pt x="82" y="250"/>
                    <a:pt x="99" y="268"/>
                    <a:pt x="117" y="302"/>
                  </a:cubicBezTo>
                  <a:lnTo>
                    <a:pt x="134" y="320"/>
                  </a:lnTo>
                  <a:cubicBezTo>
                    <a:pt x="134" y="320"/>
                    <a:pt x="152" y="320"/>
                    <a:pt x="152" y="337"/>
                  </a:cubicBezTo>
                  <a:cubicBezTo>
                    <a:pt x="186" y="372"/>
                    <a:pt x="204" y="424"/>
                    <a:pt x="239" y="477"/>
                  </a:cubicBezTo>
                  <a:lnTo>
                    <a:pt x="239" y="512"/>
                  </a:lnTo>
                  <a:cubicBezTo>
                    <a:pt x="239" y="546"/>
                    <a:pt x="256" y="564"/>
                    <a:pt x="256" y="599"/>
                  </a:cubicBezTo>
                  <a:cubicBezTo>
                    <a:pt x="256" y="616"/>
                    <a:pt x="256" y="634"/>
                    <a:pt x="256" y="651"/>
                  </a:cubicBezTo>
                  <a:lnTo>
                    <a:pt x="256" y="686"/>
                  </a:lnTo>
                  <a:lnTo>
                    <a:pt x="256" y="703"/>
                  </a:lnTo>
                  <a:cubicBezTo>
                    <a:pt x="236" y="786"/>
                    <a:pt x="300" y="838"/>
                    <a:pt x="364" y="838"/>
                  </a:cubicBezTo>
                  <a:cubicBezTo>
                    <a:pt x="408" y="838"/>
                    <a:pt x="451" y="813"/>
                    <a:pt x="465" y="756"/>
                  </a:cubicBezTo>
                  <a:cubicBezTo>
                    <a:pt x="500" y="634"/>
                    <a:pt x="500" y="494"/>
                    <a:pt x="483" y="372"/>
                  </a:cubicBezTo>
                  <a:cubicBezTo>
                    <a:pt x="465" y="302"/>
                    <a:pt x="448" y="250"/>
                    <a:pt x="413" y="180"/>
                  </a:cubicBezTo>
                  <a:cubicBezTo>
                    <a:pt x="361" y="111"/>
                    <a:pt x="308" y="58"/>
                    <a:pt x="239" y="24"/>
                  </a:cubicBezTo>
                  <a:cubicBezTo>
                    <a:pt x="221" y="24"/>
                    <a:pt x="204" y="6"/>
                    <a:pt x="186" y="6"/>
                  </a:cubicBezTo>
                  <a:cubicBezTo>
                    <a:pt x="174" y="2"/>
                    <a:pt x="162" y="0"/>
                    <a:pt x="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4943154" y="1098668"/>
              <a:ext cx="23378" cy="30805"/>
            </a:xfrm>
            <a:custGeom>
              <a:avLst/>
              <a:gdLst/>
              <a:ahLst/>
              <a:cxnLst/>
              <a:rect l="l" t="t" r="r" b="b"/>
              <a:pathLst>
                <a:path w="768" h="1012" extrusionOk="0">
                  <a:moveTo>
                    <a:pt x="140" y="1"/>
                  </a:moveTo>
                  <a:cubicBezTo>
                    <a:pt x="70" y="1"/>
                    <a:pt x="1" y="88"/>
                    <a:pt x="18" y="158"/>
                  </a:cubicBezTo>
                  <a:cubicBezTo>
                    <a:pt x="35" y="193"/>
                    <a:pt x="35" y="210"/>
                    <a:pt x="53" y="227"/>
                  </a:cubicBezTo>
                  <a:cubicBezTo>
                    <a:pt x="53" y="262"/>
                    <a:pt x="70" y="280"/>
                    <a:pt x="105" y="297"/>
                  </a:cubicBezTo>
                  <a:lnTo>
                    <a:pt x="175" y="384"/>
                  </a:lnTo>
                  <a:lnTo>
                    <a:pt x="262" y="489"/>
                  </a:lnTo>
                  <a:lnTo>
                    <a:pt x="297" y="524"/>
                  </a:lnTo>
                  <a:lnTo>
                    <a:pt x="314" y="541"/>
                  </a:lnTo>
                  <a:lnTo>
                    <a:pt x="314" y="559"/>
                  </a:lnTo>
                  <a:cubicBezTo>
                    <a:pt x="367" y="611"/>
                    <a:pt x="402" y="681"/>
                    <a:pt x="436" y="750"/>
                  </a:cubicBezTo>
                  <a:lnTo>
                    <a:pt x="471" y="803"/>
                  </a:lnTo>
                  <a:cubicBezTo>
                    <a:pt x="471" y="820"/>
                    <a:pt x="489" y="820"/>
                    <a:pt x="489" y="838"/>
                  </a:cubicBezTo>
                  <a:lnTo>
                    <a:pt x="506" y="855"/>
                  </a:lnTo>
                  <a:cubicBezTo>
                    <a:pt x="524" y="890"/>
                    <a:pt x="541" y="925"/>
                    <a:pt x="576" y="960"/>
                  </a:cubicBezTo>
                  <a:cubicBezTo>
                    <a:pt x="593" y="994"/>
                    <a:pt x="646" y="1012"/>
                    <a:pt x="680" y="1012"/>
                  </a:cubicBezTo>
                  <a:cubicBezTo>
                    <a:pt x="733" y="994"/>
                    <a:pt x="768" y="960"/>
                    <a:pt x="768" y="907"/>
                  </a:cubicBezTo>
                  <a:cubicBezTo>
                    <a:pt x="768" y="855"/>
                    <a:pt x="750" y="803"/>
                    <a:pt x="733" y="750"/>
                  </a:cubicBezTo>
                  <a:cubicBezTo>
                    <a:pt x="733" y="750"/>
                    <a:pt x="733" y="733"/>
                    <a:pt x="733" y="733"/>
                  </a:cubicBezTo>
                  <a:cubicBezTo>
                    <a:pt x="733" y="716"/>
                    <a:pt x="733" y="716"/>
                    <a:pt x="733" y="698"/>
                  </a:cubicBezTo>
                  <a:cubicBezTo>
                    <a:pt x="733" y="681"/>
                    <a:pt x="715" y="646"/>
                    <a:pt x="715" y="628"/>
                  </a:cubicBezTo>
                  <a:cubicBezTo>
                    <a:pt x="680" y="541"/>
                    <a:pt x="628" y="471"/>
                    <a:pt x="593" y="384"/>
                  </a:cubicBezTo>
                  <a:cubicBezTo>
                    <a:pt x="541" y="315"/>
                    <a:pt x="489" y="227"/>
                    <a:pt x="419" y="175"/>
                  </a:cubicBezTo>
                  <a:cubicBezTo>
                    <a:pt x="384" y="140"/>
                    <a:pt x="367" y="105"/>
                    <a:pt x="332" y="71"/>
                  </a:cubicBezTo>
                  <a:cubicBezTo>
                    <a:pt x="314" y="53"/>
                    <a:pt x="280" y="36"/>
                    <a:pt x="262" y="36"/>
                  </a:cubicBezTo>
                  <a:lnTo>
                    <a:pt x="227" y="36"/>
                  </a:lnTo>
                  <a:cubicBezTo>
                    <a:pt x="210" y="18"/>
                    <a:pt x="175" y="1"/>
                    <a:pt x="1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4882943" y="1040680"/>
              <a:ext cx="31597" cy="26757"/>
            </a:xfrm>
            <a:custGeom>
              <a:avLst/>
              <a:gdLst/>
              <a:ahLst/>
              <a:cxnLst/>
              <a:rect l="l" t="t" r="r" b="b"/>
              <a:pathLst>
                <a:path w="1038" h="879" extrusionOk="0">
                  <a:moveTo>
                    <a:pt x="180" y="0"/>
                  </a:moveTo>
                  <a:cubicBezTo>
                    <a:pt x="76" y="0"/>
                    <a:pt x="1" y="122"/>
                    <a:pt x="79" y="215"/>
                  </a:cubicBezTo>
                  <a:cubicBezTo>
                    <a:pt x="113" y="320"/>
                    <a:pt x="218" y="372"/>
                    <a:pt x="288" y="424"/>
                  </a:cubicBezTo>
                  <a:cubicBezTo>
                    <a:pt x="323" y="442"/>
                    <a:pt x="358" y="459"/>
                    <a:pt x="392" y="494"/>
                  </a:cubicBezTo>
                  <a:lnTo>
                    <a:pt x="445" y="529"/>
                  </a:lnTo>
                  <a:lnTo>
                    <a:pt x="462" y="546"/>
                  </a:lnTo>
                  <a:cubicBezTo>
                    <a:pt x="532" y="598"/>
                    <a:pt x="584" y="651"/>
                    <a:pt x="654" y="703"/>
                  </a:cubicBezTo>
                  <a:cubicBezTo>
                    <a:pt x="724" y="755"/>
                    <a:pt x="793" y="808"/>
                    <a:pt x="863" y="860"/>
                  </a:cubicBezTo>
                  <a:cubicBezTo>
                    <a:pt x="883" y="873"/>
                    <a:pt x="903" y="879"/>
                    <a:pt x="922" y="879"/>
                  </a:cubicBezTo>
                  <a:cubicBezTo>
                    <a:pt x="953" y="879"/>
                    <a:pt x="981" y="864"/>
                    <a:pt x="1002" y="843"/>
                  </a:cubicBezTo>
                  <a:cubicBezTo>
                    <a:pt x="1037" y="808"/>
                    <a:pt x="1037" y="755"/>
                    <a:pt x="1020" y="721"/>
                  </a:cubicBezTo>
                  <a:cubicBezTo>
                    <a:pt x="985" y="633"/>
                    <a:pt x="933" y="564"/>
                    <a:pt x="863" y="494"/>
                  </a:cubicBezTo>
                  <a:cubicBezTo>
                    <a:pt x="811" y="424"/>
                    <a:pt x="741" y="372"/>
                    <a:pt x="689" y="302"/>
                  </a:cubicBezTo>
                  <a:cubicBezTo>
                    <a:pt x="619" y="250"/>
                    <a:pt x="567" y="198"/>
                    <a:pt x="497" y="145"/>
                  </a:cubicBezTo>
                  <a:cubicBezTo>
                    <a:pt x="427" y="76"/>
                    <a:pt x="323" y="23"/>
                    <a:pt x="218" y="6"/>
                  </a:cubicBezTo>
                  <a:cubicBezTo>
                    <a:pt x="205" y="2"/>
                    <a:pt x="192" y="0"/>
                    <a:pt x="1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"/>
            <p:cNvSpPr/>
            <p:nvPr/>
          </p:nvSpPr>
          <p:spPr>
            <a:xfrm>
              <a:off x="4808395" y="1000103"/>
              <a:ext cx="34884" cy="19603"/>
            </a:xfrm>
            <a:custGeom>
              <a:avLst/>
              <a:gdLst/>
              <a:ahLst/>
              <a:cxnLst/>
              <a:rect l="l" t="t" r="r" b="b"/>
              <a:pathLst>
                <a:path w="1146" h="644" extrusionOk="0">
                  <a:moveTo>
                    <a:pt x="229" y="1"/>
                  </a:moveTo>
                  <a:cubicBezTo>
                    <a:pt x="209" y="1"/>
                    <a:pt x="192" y="5"/>
                    <a:pt x="174" y="14"/>
                  </a:cubicBezTo>
                  <a:lnTo>
                    <a:pt x="140" y="14"/>
                  </a:lnTo>
                  <a:cubicBezTo>
                    <a:pt x="122" y="14"/>
                    <a:pt x="105" y="14"/>
                    <a:pt x="70" y="31"/>
                  </a:cubicBezTo>
                  <a:cubicBezTo>
                    <a:pt x="35" y="31"/>
                    <a:pt x="0" y="84"/>
                    <a:pt x="18" y="119"/>
                  </a:cubicBezTo>
                  <a:cubicBezTo>
                    <a:pt x="52" y="223"/>
                    <a:pt x="122" y="293"/>
                    <a:pt x="209" y="345"/>
                  </a:cubicBezTo>
                  <a:cubicBezTo>
                    <a:pt x="296" y="398"/>
                    <a:pt x="384" y="432"/>
                    <a:pt x="453" y="485"/>
                  </a:cubicBezTo>
                  <a:cubicBezTo>
                    <a:pt x="558" y="520"/>
                    <a:pt x="645" y="554"/>
                    <a:pt x="750" y="589"/>
                  </a:cubicBezTo>
                  <a:cubicBezTo>
                    <a:pt x="767" y="589"/>
                    <a:pt x="785" y="607"/>
                    <a:pt x="819" y="607"/>
                  </a:cubicBezTo>
                  <a:lnTo>
                    <a:pt x="872" y="624"/>
                  </a:lnTo>
                  <a:lnTo>
                    <a:pt x="924" y="624"/>
                  </a:lnTo>
                  <a:cubicBezTo>
                    <a:pt x="959" y="624"/>
                    <a:pt x="976" y="642"/>
                    <a:pt x="994" y="642"/>
                  </a:cubicBezTo>
                  <a:cubicBezTo>
                    <a:pt x="1001" y="643"/>
                    <a:pt x="1007" y="643"/>
                    <a:pt x="1014" y="643"/>
                  </a:cubicBezTo>
                  <a:cubicBezTo>
                    <a:pt x="1105" y="643"/>
                    <a:pt x="1146" y="534"/>
                    <a:pt x="1081" y="485"/>
                  </a:cubicBezTo>
                  <a:cubicBezTo>
                    <a:pt x="1046" y="467"/>
                    <a:pt x="1029" y="450"/>
                    <a:pt x="994" y="432"/>
                  </a:cubicBezTo>
                  <a:cubicBezTo>
                    <a:pt x="976" y="398"/>
                    <a:pt x="959" y="380"/>
                    <a:pt x="924" y="363"/>
                  </a:cubicBezTo>
                  <a:cubicBezTo>
                    <a:pt x="889" y="328"/>
                    <a:pt x="854" y="293"/>
                    <a:pt x="802" y="276"/>
                  </a:cubicBezTo>
                  <a:cubicBezTo>
                    <a:pt x="767" y="241"/>
                    <a:pt x="662" y="188"/>
                    <a:pt x="593" y="136"/>
                  </a:cubicBezTo>
                  <a:cubicBezTo>
                    <a:pt x="506" y="101"/>
                    <a:pt x="436" y="49"/>
                    <a:pt x="349" y="31"/>
                  </a:cubicBezTo>
                  <a:lnTo>
                    <a:pt x="296" y="14"/>
                  </a:lnTo>
                  <a:cubicBezTo>
                    <a:pt x="270" y="5"/>
                    <a:pt x="248" y="1"/>
                    <a:pt x="2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"/>
            <p:cNvSpPr/>
            <p:nvPr/>
          </p:nvSpPr>
          <p:spPr>
            <a:xfrm>
              <a:off x="4721367" y="942693"/>
              <a:ext cx="37898" cy="29557"/>
            </a:xfrm>
            <a:custGeom>
              <a:avLst/>
              <a:gdLst/>
              <a:ahLst/>
              <a:cxnLst/>
              <a:rect l="l" t="t" r="r" b="b"/>
              <a:pathLst>
                <a:path w="1245" h="971" extrusionOk="0">
                  <a:moveTo>
                    <a:pt x="88" y="0"/>
                  </a:moveTo>
                  <a:cubicBezTo>
                    <a:pt x="35" y="0"/>
                    <a:pt x="0" y="52"/>
                    <a:pt x="0" y="105"/>
                  </a:cubicBezTo>
                  <a:cubicBezTo>
                    <a:pt x="18" y="157"/>
                    <a:pt x="53" y="192"/>
                    <a:pt x="70" y="244"/>
                  </a:cubicBezTo>
                  <a:cubicBezTo>
                    <a:pt x="105" y="296"/>
                    <a:pt x="140" y="349"/>
                    <a:pt x="192" y="384"/>
                  </a:cubicBezTo>
                  <a:cubicBezTo>
                    <a:pt x="279" y="471"/>
                    <a:pt x="384" y="540"/>
                    <a:pt x="488" y="610"/>
                  </a:cubicBezTo>
                  <a:lnTo>
                    <a:pt x="750" y="784"/>
                  </a:lnTo>
                  <a:cubicBezTo>
                    <a:pt x="837" y="854"/>
                    <a:pt x="942" y="906"/>
                    <a:pt x="1046" y="959"/>
                  </a:cubicBezTo>
                  <a:cubicBezTo>
                    <a:pt x="1062" y="967"/>
                    <a:pt x="1078" y="970"/>
                    <a:pt x="1093" y="970"/>
                  </a:cubicBezTo>
                  <a:cubicBezTo>
                    <a:pt x="1178" y="970"/>
                    <a:pt x="1245" y="858"/>
                    <a:pt x="1186" y="784"/>
                  </a:cubicBezTo>
                  <a:cubicBezTo>
                    <a:pt x="1099" y="715"/>
                    <a:pt x="1029" y="628"/>
                    <a:pt x="942" y="558"/>
                  </a:cubicBezTo>
                  <a:lnTo>
                    <a:pt x="680" y="331"/>
                  </a:lnTo>
                  <a:cubicBezTo>
                    <a:pt x="593" y="262"/>
                    <a:pt x="506" y="192"/>
                    <a:pt x="419" y="122"/>
                  </a:cubicBezTo>
                  <a:cubicBezTo>
                    <a:pt x="366" y="87"/>
                    <a:pt x="297" y="52"/>
                    <a:pt x="244" y="35"/>
                  </a:cubicBezTo>
                  <a:cubicBezTo>
                    <a:pt x="192" y="18"/>
                    <a:pt x="140" y="0"/>
                    <a:pt x="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"/>
            <p:cNvSpPr/>
            <p:nvPr/>
          </p:nvSpPr>
          <p:spPr>
            <a:xfrm>
              <a:off x="4651842" y="865223"/>
              <a:ext cx="37806" cy="45508"/>
            </a:xfrm>
            <a:custGeom>
              <a:avLst/>
              <a:gdLst/>
              <a:ahLst/>
              <a:cxnLst/>
              <a:rect l="l" t="t" r="r" b="b"/>
              <a:pathLst>
                <a:path w="1242" h="1495" extrusionOk="0">
                  <a:moveTo>
                    <a:pt x="105" y="0"/>
                  </a:moveTo>
                  <a:cubicBezTo>
                    <a:pt x="71" y="0"/>
                    <a:pt x="36" y="18"/>
                    <a:pt x="18" y="35"/>
                  </a:cubicBezTo>
                  <a:cubicBezTo>
                    <a:pt x="1" y="70"/>
                    <a:pt x="1" y="122"/>
                    <a:pt x="1" y="157"/>
                  </a:cubicBezTo>
                  <a:cubicBezTo>
                    <a:pt x="18" y="192"/>
                    <a:pt x="18" y="227"/>
                    <a:pt x="36" y="262"/>
                  </a:cubicBezTo>
                  <a:cubicBezTo>
                    <a:pt x="53" y="349"/>
                    <a:pt x="88" y="418"/>
                    <a:pt x="140" y="488"/>
                  </a:cubicBezTo>
                  <a:cubicBezTo>
                    <a:pt x="227" y="610"/>
                    <a:pt x="315" y="750"/>
                    <a:pt x="419" y="872"/>
                  </a:cubicBezTo>
                  <a:cubicBezTo>
                    <a:pt x="454" y="924"/>
                    <a:pt x="506" y="976"/>
                    <a:pt x="559" y="1029"/>
                  </a:cubicBezTo>
                  <a:cubicBezTo>
                    <a:pt x="611" y="1081"/>
                    <a:pt x="663" y="1133"/>
                    <a:pt x="716" y="1185"/>
                  </a:cubicBezTo>
                  <a:cubicBezTo>
                    <a:pt x="838" y="1290"/>
                    <a:pt x="960" y="1377"/>
                    <a:pt x="1082" y="1482"/>
                  </a:cubicBezTo>
                  <a:cubicBezTo>
                    <a:pt x="1093" y="1491"/>
                    <a:pt x="1106" y="1494"/>
                    <a:pt x="1119" y="1494"/>
                  </a:cubicBezTo>
                  <a:cubicBezTo>
                    <a:pt x="1181" y="1494"/>
                    <a:pt x="1241" y="1400"/>
                    <a:pt x="1169" y="1342"/>
                  </a:cubicBezTo>
                  <a:cubicBezTo>
                    <a:pt x="977" y="1133"/>
                    <a:pt x="785" y="924"/>
                    <a:pt x="628" y="680"/>
                  </a:cubicBezTo>
                  <a:cubicBezTo>
                    <a:pt x="541" y="575"/>
                    <a:pt x="472" y="453"/>
                    <a:pt x="402" y="331"/>
                  </a:cubicBezTo>
                  <a:cubicBezTo>
                    <a:pt x="367" y="279"/>
                    <a:pt x="315" y="209"/>
                    <a:pt x="280" y="157"/>
                  </a:cubicBezTo>
                  <a:cubicBezTo>
                    <a:pt x="262" y="122"/>
                    <a:pt x="227" y="87"/>
                    <a:pt x="193" y="70"/>
                  </a:cubicBezTo>
                  <a:cubicBezTo>
                    <a:pt x="175" y="35"/>
                    <a:pt x="140" y="18"/>
                    <a:pt x="1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"/>
            <p:cNvSpPr/>
            <p:nvPr/>
          </p:nvSpPr>
          <p:spPr>
            <a:xfrm>
              <a:off x="4611539" y="786474"/>
              <a:ext cx="22130" cy="42281"/>
            </a:xfrm>
            <a:custGeom>
              <a:avLst/>
              <a:gdLst/>
              <a:ahLst/>
              <a:cxnLst/>
              <a:rect l="l" t="t" r="r" b="b"/>
              <a:pathLst>
                <a:path w="727" h="1389" extrusionOk="0">
                  <a:moveTo>
                    <a:pt x="123" y="0"/>
                  </a:moveTo>
                  <a:cubicBezTo>
                    <a:pt x="89" y="0"/>
                    <a:pt x="48" y="17"/>
                    <a:pt x="35" y="42"/>
                  </a:cubicBezTo>
                  <a:cubicBezTo>
                    <a:pt x="0" y="112"/>
                    <a:pt x="18" y="164"/>
                    <a:pt x="18" y="216"/>
                  </a:cubicBezTo>
                  <a:cubicBezTo>
                    <a:pt x="18" y="286"/>
                    <a:pt x="18" y="356"/>
                    <a:pt x="35" y="426"/>
                  </a:cubicBezTo>
                  <a:cubicBezTo>
                    <a:pt x="70" y="548"/>
                    <a:pt x="122" y="670"/>
                    <a:pt x="192" y="792"/>
                  </a:cubicBezTo>
                  <a:cubicBezTo>
                    <a:pt x="244" y="896"/>
                    <a:pt x="296" y="1001"/>
                    <a:pt x="366" y="1105"/>
                  </a:cubicBezTo>
                  <a:cubicBezTo>
                    <a:pt x="401" y="1158"/>
                    <a:pt x="436" y="1193"/>
                    <a:pt x="471" y="1245"/>
                  </a:cubicBezTo>
                  <a:cubicBezTo>
                    <a:pt x="506" y="1280"/>
                    <a:pt x="523" y="1280"/>
                    <a:pt x="540" y="1315"/>
                  </a:cubicBezTo>
                  <a:cubicBezTo>
                    <a:pt x="575" y="1332"/>
                    <a:pt x="593" y="1350"/>
                    <a:pt x="610" y="1384"/>
                  </a:cubicBezTo>
                  <a:cubicBezTo>
                    <a:pt x="613" y="1387"/>
                    <a:pt x="619" y="1389"/>
                    <a:pt x="626" y="1389"/>
                  </a:cubicBezTo>
                  <a:cubicBezTo>
                    <a:pt x="660" y="1389"/>
                    <a:pt x="726" y="1358"/>
                    <a:pt x="697" y="1315"/>
                  </a:cubicBezTo>
                  <a:cubicBezTo>
                    <a:pt x="663" y="1210"/>
                    <a:pt x="628" y="1088"/>
                    <a:pt x="593" y="983"/>
                  </a:cubicBezTo>
                  <a:cubicBezTo>
                    <a:pt x="558" y="861"/>
                    <a:pt x="488" y="757"/>
                    <a:pt x="453" y="652"/>
                  </a:cubicBezTo>
                  <a:cubicBezTo>
                    <a:pt x="418" y="565"/>
                    <a:pt x="384" y="426"/>
                    <a:pt x="331" y="304"/>
                  </a:cubicBezTo>
                  <a:lnTo>
                    <a:pt x="296" y="234"/>
                  </a:lnTo>
                  <a:cubicBezTo>
                    <a:pt x="279" y="199"/>
                    <a:pt x="279" y="182"/>
                    <a:pt x="262" y="164"/>
                  </a:cubicBezTo>
                  <a:cubicBezTo>
                    <a:pt x="227" y="94"/>
                    <a:pt x="209" y="60"/>
                    <a:pt x="157" y="7"/>
                  </a:cubicBezTo>
                  <a:cubicBezTo>
                    <a:pt x="148" y="3"/>
                    <a:pt x="136" y="0"/>
                    <a:pt x="1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"/>
            <p:cNvSpPr/>
            <p:nvPr/>
          </p:nvSpPr>
          <p:spPr>
            <a:xfrm>
              <a:off x="4587644" y="697863"/>
              <a:ext cx="17868" cy="48856"/>
            </a:xfrm>
            <a:custGeom>
              <a:avLst/>
              <a:gdLst/>
              <a:ahLst/>
              <a:cxnLst/>
              <a:rect l="l" t="t" r="r" b="b"/>
              <a:pathLst>
                <a:path w="587" h="1605" extrusionOk="0">
                  <a:moveTo>
                    <a:pt x="203" y="0"/>
                  </a:moveTo>
                  <a:cubicBezTo>
                    <a:pt x="189" y="0"/>
                    <a:pt x="174" y="2"/>
                    <a:pt x="158" y="7"/>
                  </a:cubicBezTo>
                  <a:cubicBezTo>
                    <a:pt x="1" y="60"/>
                    <a:pt x="53" y="286"/>
                    <a:pt x="70" y="408"/>
                  </a:cubicBezTo>
                  <a:cubicBezTo>
                    <a:pt x="88" y="513"/>
                    <a:pt x="123" y="652"/>
                    <a:pt x="158" y="774"/>
                  </a:cubicBezTo>
                  <a:cubicBezTo>
                    <a:pt x="227" y="1036"/>
                    <a:pt x="297" y="1297"/>
                    <a:pt x="402" y="1541"/>
                  </a:cubicBezTo>
                  <a:cubicBezTo>
                    <a:pt x="416" y="1585"/>
                    <a:pt x="452" y="1604"/>
                    <a:pt x="488" y="1604"/>
                  </a:cubicBezTo>
                  <a:cubicBezTo>
                    <a:pt x="537" y="1604"/>
                    <a:pt x="586" y="1567"/>
                    <a:pt x="576" y="1506"/>
                  </a:cubicBezTo>
                  <a:cubicBezTo>
                    <a:pt x="524" y="1227"/>
                    <a:pt x="489" y="966"/>
                    <a:pt x="436" y="687"/>
                  </a:cubicBezTo>
                  <a:cubicBezTo>
                    <a:pt x="419" y="565"/>
                    <a:pt x="402" y="443"/>
                    <a:pt x="384" y="321"/>
                  </a:cubicBezTo>
                  <a:cubicBezTo>
                    <a:pt x="368" y="211"/>
                    <a:pt x="338" y="0"/>
                    <a:pt x="2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"/>
            <p:cNvSpPr/>
            <p:nvPr/>
          </p:nvSpPr>
          <p:spPr>
            <a:xfrm>
              <a:off x="4586061" y="627486"/>
              <a:ext cx="9589" cy="41307"/>
            </a:xfrm>
            <a:custGeom>
              <a:avLst/>
              <a:gdLst/>
              <a:ahLst/>
              <a:cxnLst/>
              <a:rect l="l" t="t" r="r" b="b"/>
              <a:pathLst>
                <a:path w="315" h="1357" extrusionOk="0">
                  <a:moveTo>
                    <a:pt x="157" y="1"/>
                  </a:moveTo>
                  <a:cubicBezTo>
                    <a:pt x="35" y="1"/>
                    <a:pt x="0" y="193"/>
                    <a:pt x="0" y="297"/>
                  </a:cubicBezTo>
                  <a:cubicBezTo>
                    <a:pt x="0" y="384"/>
                    <a:pt x="0" y="506"/>
                    <a:pt x="0" y="611"/>
                  </a:cubicBezTo>
                  <a:cubicBezTo>
                    <a:pt x="0" y="838"/>
                    <a:pt x="35" y="1064"/>
                    <a:pt x="70" y="1291"/>
                  </a:cubicBezTo>
                  <a:cubicBezTo>
                    <a:pt x="70" y="1334"/>
                    <a:pt x="109" y="1356"/>
                    <a:pt x="151" y="1356"/>
                  </a:cubicBezTo>
                  <a:cubicBezTo>
                    <a:pt x="192" y="1356"/>
                    <a:pt x="236" y="1334"/>
                    <a:pt x="244" y="1291"/>
                  </a:cubicBezTo>
                  <a:cubicBezTo>
                    <a:pt x="262" y="1082"/>
                    <a:pt x="297" y="838"/>
                    <a:pt x="297" y="611"/>
                  </a:cubicBezTo>
                  <a:cubicBezTo>
                    <a:pt x="297" y="506"/>
                    <a:pt x="297" y="402"/>
                    <a:pt x="314" y="297"/>
                  </a:cubicBezTo>
                  <a:cubicBezTo>
                    <a:pt x="314" y="175"/>
                    <a:pt x="297" y="1"/>
                    <a:pt x="1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"/>
            <p:cNvSpPr/>
            <p:nvPr/>
          </p:nvSpPr>
          <p:spPr>
            <a:xfrm>
              <a:off x="4587126" y="559056"/>
              <a:ext cx="10106" cy="32388"/>
            </a:xfrm>
            <a:custGeom>
              <a:avLst/>
              <a:gdLst/>
              <a:ahLst/>
              <a:cxnLst/>
              <a:rect l="l" t="t" r="r" b="b"/>
              <a:pathLst>
                <a:path w="332" h="1064" extrusionOk="0">
                  <a:moveTo>
                    <a:pt x="209" y="0"/>
                  </a:moveTo>
                  <a:cubicBezTo>
                    <a:pt x="157" y="0"/>
                    <a:pt x="105" y="35"/>
                    <a:pt x="87" y="88"/>
                  </a:cubicBezTo>
                  <a:cubicBezTo>
                    <a:pt x="70" y="157"/>
                    <a:pt x="53" y="244"/>
                    <a:pt x="35" y="314"/>
                  </a:cubicBezTo>
                  <a:cubicBezTo>
                    <a:pt x="35" y="384"/>
                    <a:pt x="18" y="471"/>
                    <a:pt x="18" y="541"/>
                  </a:cubicBezTo>
                  <a:cubicBezTo>
                    <a:pt x="0" y="698"/>
                    <a:pt x="0" y="837"/>
                    <a:pt x="35" y="977"/>
                  </a:cubicBezTo>
                  <a:cubicBezTo>
                    <a:pt x="35" y="1029"/>
                    <a:pt x="87" y="1064"/>
                    <a:pt x="140" y="1064"/>
                  </a:cubicBezTo>
                  <a:cubicBezTo>
                    <a:pt x="192" y="1046"/>
                    <a:pt x="227" y="1011"/>
                    <a:pt x="227" y="959"/>
                  </a:cubicBezTo>
                  <a:cubicBezTo>
                    <a:pt x="244" y="820"/>
                    <a:pt x="227" y="680"/>
                    <a:pt x="244" y="541"/>
                  </a:cubicBezTo>
                  <a:cubicBezTo>
                    <a:pt x="244" y="471"/>
                    <a:pt x="262" y="419"/>
                    <a:pt x="279" y="349"/>
                  </a:cubicBezTo>
                  <a:cubicBezTo>
                    <a:pt x="297" y="279"/>
                    <a:pt x="314" y="210"/>
                    <a:pt x="314" y="140"/>
                  </a:cubicBezTo>
                  <a:cubicBezTo>
                    <a:pt x="331" y="70"/>
                    <a:pt x="279" y="18"/>
                    <a:pt x="2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6" name="Google Shape;516;p2"/>
          <p:cNvGrpSpPr/>
          <p:nvPr/>
        </p:nvGrpSpPr>
        <p:grpSpPr>
          <a:xfrm>
            <a:off x="8397499" y="56231"/>
            <a:ext cx="714596" cy="1096238"/>
            <a:chOff x="4586061" y="559056"/>
            <a:chExt cx="407015" cy="624388"/>
          </a:xfrm>
        </p:grpSpPr>
        <p:sp>
          <p:nvSpPr>
            <p:cNvPr id="517" name="Google Shape;517;p2"/>
            <p:cNvSpPr/>
            <p:nvPr/>
          </p:nvSpPr>
          <p:spPr>
            <a:xfrm>
              <a:off x="4977825" y="1157935"/>
              <a:ext cx="15250" cy="25509"/>
            </a:xfrm>
            <a:custGeom>
              <a:avLst/>
              <a:gdLst/>
              <a:ahLst/>
              <a:cxnLst/>
              <a:rect l="l" t="t" r="r" b="b"/>
              <a:pathLst>
                <a:path w="501" h="838" extrusionOk="0">
                  <a:moveTo>
                    <a:pt x="150" y="0"/>
                  </a:moveTo>
                  <a:cubicBezTo>
                    <a:pt x="63" y="0"/>
                    <a:pt x="1" y="104"/>
                    <a:pt x="47" y="180"/>
                  </a:cubicBezTo>
                  <a:cubicBezTo>
                    <a:pt x="47" y="198"/>
                    <a:pt x="64" y="198"/>
                    <a:pt x="64" y="215"/>
                  </a:cubicBezTo>
                  <a:cubicBezTo>
                    <a:pt x="82" y="250"/>
                    <a:pt x="99" y="268"/>
                    <a:pt x="117" y="302"/>
                  </a:cubicBezTo>
                  <a:lnTo>
                    <a:pt x="134" y="320"/>
                  </a:lnTo>
                  <a:cubicBezTo>
                    <a:pt x="134" y="320"/>
                    <a:pt x="152" y="320"/>
                    <a:pt x="152" y="337"/>
                  </a:cubicBezTo>
                  <a:cubicBezTo>
                    <a:pt x="186" y="372"/>
                    <a:pt x="204" y="424"/>
                    <a:pt x="239" y="477"/>
                  </a:cubicBezTo>
                  <a:lnTo>
                    <a:pt x="239" y="512"/>
                  </a:lnTo>
                  <a:cubicBezTo>
                    <a:pt x="239" y="546"/>
                    <a:pt x="256" y="564"/>
                    <a:pt x="256" y="599"/>
                  </a:cubicBezTo>
                  <a:cubicBezTo>
                    <a:pt x="256" y="616"/>
                    <a:pt x="256" y="634"/>
                    <a:pt x="256" y="651"/>
                  </a:cubicBezTo>
                  <a:lnTo>
                    <a:pt x="256" y="686"/>
                  </a:lnTo>
                  <a:lnTo>
                    <a:pt x="256" y="703"/>
                  </a:lnTo>
                  <a:cubicBezTo>
                    <a:pt x="236" y="786"/>
                    <a:pt x="300" y="838"/>
                    <a:pt x="364" y="838"/>
                  </a:cubicBezTo>
                  <a:cubicBezTo>
                    <a:pt x="408" y="838"/>
                    <a:pt x="451" y="813"/>
                    <a:pt x="465" y="756"/>
                  </a:cubicBezTo>
                  <a:cubicBezTo>
                    <a:pt x="500" y="634"/>
                    <a:pt x="500" y="494"/>
                    <a:pt x="483" y="372"/>
                  </a:cubicBezTo>
                  <a:cubicBezTo>
                    <a:pt x="465" y="302"/>
                    <a:pt x="448" y="250"/>
                    <a:pt x="413" y="180"/>
                  </a:cubicBezTo>
                  <a:cubicBezTo>
                    <a:pt x="361" y="111"/>
                    <a:pt x="308" y="58"/>
                    <a:pt x="239" y="24"/>
                  </a:cubicBezTo>
                  <a:cubicBezTo>
                    <a:pt x="221" y="24"/>
                    <a:pt x="204" y="6"/>
                    <a:pt x="186" y="6"/>
                  </a:cubicBezTo>
                  <a:cubicBezTo>
                    <a:pt x="174" y="2"/>
                    <a:pt x="162" y="0"/>
                    <a:pt x="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"/>
            <p:cNvSpPr/>
            <p:nvPr/>
          </p:nvSpPr>
          <p:spPr>
            <a:xfrm>
              <a:off x="4943154" y="1098668"/>
              <a:ext cx="23378" cy="30805"/>
            </a:xfrm>
            <a:custGeom>
              <a:avLst/>
              <a:gdLst/>
              <a:ahLst/>
              <a:cxnLst/>
              <a:rect l="l" t="t" r="r" b="b"/>
              <a:pathLst>
                <a:path w="768" h="1012" extrusionOk="0">
                  <a:moveTo>
                    <a:pt x="140" y="1"/>
                  </a:moveTo>
                  <a:cubicBezTo>
                    <a:pt x="70" y="1"/>
                    <a:pt x="1" y="88"/>
                    <a:pt x="18" y="158"/>
                  </a:cubicBezTo>
                  <a:cubicBezTo>
                    <a:pt x="35" y="193"/>
                    <a:pt x="35" y="210"/>
                    <a:pt x="53" y="227"/>
                  </a:cubicBezTo>
                  <a:cubicBezTo>
                    <a:pt x="53" y="262"/>
                    <a:pt x="70" y="280"/>
                    <a:pt x="105" y="297"/>
                  </a:cubicBezTo>
                  <a:lnTo>
                    <a:pt x="175" y="384"/>
                  </a:lnTo>
                  <a:lnTo>
                    <a:pt x="262" y="489"/>
                  </a:lnTo>
                  <a:lnTo>
                    <a:pt x="297" y="524"/>
                  </a:lnTo>
                  <a:lnTo>
                    <a:pt x="314" y="541"/>
                  </a:lnTo>
                  <a:lnTo>
                    <a:pt x="314" y="559"/>
                  </a:lnTo>
                  <a:cubicBezTo>
                    <a:pt x="367" y="611"/>
                    <a:pt x="402" y="681"/>
                    <a:pt x="436" y="750"/>
                  </a:cubicBezTo>
                  <a:lnTo>
                    <a:pt x="471" y="803"/>
                  </a:lnTo>
                  <a:cubicBezTo>
                    <a:pt x="471" y="820"/>
                    <a:pt x="489" y="820"/>
                    <a:pt x="489" y="838"/>
                  </a:cubicBezTo>
                  <a:lnTo>
                    <a:pt x="506" y="855"/>
                  </a:lnTo>
                  <a:cubicBezTo>
                    <a:pt x="524" y="890"/>
                    <a:pt x="541" y="925"/>
                    <a:pt x="576" y="960"/>
                  </a:cubicBezTo>
                  <a:cubicBezTo>
                    <a:pt x="593" y="994"/>
                    <a:pt x="646" y="1012"/>
                    <a:pt x="680" y="1012"/>
                  </a:cubicBezTo>
                  <a:cubicBezTo>
                    <a:pt x="733" y="994"/>
                    <a:pt x="768" y="960"/>
                    <a:pt x="768" y="907"/>
                  </a:cubicBezTo>
                  <a:cubicBezTo>
                    <a:pt x="768" y="855"/>
                    <a:pt x="750" y="803"/>
                    <a:pt x="733" y="750"/>
                  </a:cubicBezTo>
                  <a:cubicBezTo>
                    <a:pt x="733" y="750"/>
                    <a:pt x="733" y="733"/>
                    <a:pt x="733" y="733"/>
                  </a:cubicBezTo>
                  <a:cubicBezTo>
                    <a:pt x="733" y="716"/>
                    <a:pt x="733" y="716"/>
                    <a:pt x="733" y="698"/>
                  </a:cubicBezTo>
                  <a:cubicBezTo>
                    <a:pt x="733" y="681"/>
                    <a:pt x="715" y="646"/>
                    <a:pt x="715" y="628"/>
                  </a:cubicBezTo>
                  <a:cubicBezTo>
                    <a:pt x="680" y="541"/>
                    <a:pt x="628" y="471"/>
                    <a:pt x="593" y="384"/>
                  </a:cubicBezTo>
                  <a:cubicBezTo>
                    <a:pt x="541" y="315"/>
                    <a:pt x="489" y="227"/>
                    <a:pt x="419" y="175"/>
                  </a:cubicBezTo>
                  <a:cubicBezTo>
                    <a:pt x="384" y="140"/>
                    <a:pt x="367" y="105"/>
                    <a:pt x="332" y="71"/>
                  </a:cubicBezTo>
                  <a:cubicBezTo>
                    <a:pt x="314" y="53"/>
                    <a:pt x="280" y="36"/>
                    <a:pt x="262" y="36"/>
                  </a:cubicBezTo>
                  <a:lnTo>
                    <a:pt x="227" y="36"/>
                  </a:lnTo>
                  <a:cubicBezTo>
                    <a:pt x="210" y="18"/>
                    <a:pt x="175" y="1"/>
                    <a:pt x="1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"/>
            <p:cNvSpPr/>
            <p:nvPr/>
          </p:nvSpPr>
          <p:spPr>
            <a:xfrm>
              <a:off x="4882943" y="1040680"/>
              <a:ext cx="31597" cy="26757"/>
            </a:xfrm>
            <a:custGeom>
              <a:avLst/>
              <a:gdLst/>
              <a:ahLst/>
              <a:cxnLst/>
              <a:rect l="l" t="t" r="r" b="b"/>
              <a:pathLst>
                <a:path w="1038" h="879" extrusionOk="0">
                  <a:moveTo>
                    <a:pt x="180" y="0"/>
                  </a:moveTo>
                  <a:cubicBezTo>
                    <a:pt x="76" y="0"/>
                    <a:pt x="1" y="122"/>
                    <a:pt x="79" y="215"/>
                  </a:cubicBezTo>
                  <a:cubicBezTo>
                    <a:pt x="113" y="320"/>
                    <a:pt x="218" y="372"/>
                    <a:pt x="288" y="424"/>
                  </a:cubicBezTo>
                  <a:cubicBezTo>
                    <a:pt x="323" y="442"/>
                    <a:pt x="358" y="459"/>
                    <a:pt x="392" y="494"/>
                  </a:cubicBezTo>
                  <a:lnTo>
                    <a:pt x="445" y="529"/>
                  </a:lnTo>
                  <a:lnTo>
                    <a:pt x="462" y="546"/>
                  </a:lnTo>
                  <a:cubicBezTo>
                    <a:pt x="532" y="598"/>
                    <a:pt x="584" y="651"/>
                    <a:pt x="654" y="703"/>
                  </a:cubicBezTo>
                  <a:cubicBezTo>
                    <a:pt x="724" y="755"/>
                    <a:pt x="793" y="808"/>
                    <a:pt x="863" y="860"/>
                  </a:cubicBezTo>
                  <a:cubicBezTo>
                    <a:pt x="883" y="873"/>
                    <a:pt x="903" y="879"/>
                    <a:pt x="922" y="879"/>
                  </a:cubicBezTo>
                  <a:cubicBezTo>
                    <a:pt x="953" y="879"/>
                    <a:pt x="981" y="864"/>
                    <a:pt x="1002" y="843"/>
                  </a:cubicBezTo>
                  <a:cubicBezTo>
                    <a:pt x="1037" y="808"/>
                    <a:pt x="1037" y="755"/>
                    <a:pt x="1020" y="721"/>
                  </a:cubicBezTo>
                  <a:cubicBezTo>
                    <a:pt x="985" y="633"/>
                    <a:pt x="933" y="564"/>
                    <a:pt x="863" y="494"/>
                  </a:cubicBezTo>
                  <a:cubicBezTo>
                    <a:pt x="811" y="424"/>
                    <a:pt x="741" y="372"/>
                    <a:pt x="689" y="302"/>
                  </a:cubicBezTo>
                  <a:cubicBezTo>
                    <a:pt x="619" y="250"/>
                    <a:pt x="567" y="198"/>
                    <a:pt x="497" y="145"/>
                  </a:cubicBezTo>
                  <a:cubicBezTo>
                    <a:pt x="427" y="76"/>
                    <a:pt x="323" y="23"/>
                    <a:pt x="218" y="6"/>
                  </a:cubicBezTo>
                  <a:cubicBezTo>
                    <a:pt x="205" y="2"/>
                    <a:pt x="192" y="0"/>
                    <a:pt x="1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"/>
            <p:cNvSpPr/>
            <p:nvPr/>
          </p:nvSpPr>
          <p:spPr>
            <a:xfrm>
              <a:off x="4808395" y="1000103"/>
              <a:ext cx="34884" cy="19603"/>
            </a:xfrm>
            <a:custGeom>
              <a:avLst/>
              <a:gdLst/>
              <a:ahLst/>
              <a:cxnLst/>
              <a:rect l="l" t="t" r="r" b="b"/>
              <a:pathLst>
                <a:path w="1146" h="644" extrusionOk="0">
                  <a:moveTo>
                    <a:pt x="229" y="1"/>
                  </a:moveTo>
                  <a:cubicBezTo>
                    <a:pt x="209" y="1"/>
                    <a:pt x="192" y="5"/>
                    <a:pt x="174" y="14"/>
                  </a:cubicBezTo>
                  <a:lnTo>
                    <a:pt x="140" y="14"/>
                  </a:lnTo>
                  <a:cubicBezTo>
                    <a:pt x="122" y="14"/>
                    <a:pt x="105" y="14"/>
                    <a:pt x="70" y="31"/>
                  </a:cubicBezTo>
                  <a:cubicBezTo>
                    <a:pt x="35" y="31"/>
                    <a:pt x="0" y="84"/>
                    <a:pt x="18" y="119"/>
                  </a:cubicBezTo>
                  <a:cubicBezTo>
                    <a:pt x="52" y="223"/>
                    <a:pt x="122" y="293"/>
                    <a:pt x="209" y="345"/>
                  </a:cubicBezTo>
                  <a:cubicBezTo>
                    <a:pt x="296" y="398"/>
                    <a:pt x="384" y="432"/>
                    <a:pt x="453" y="485"/>
                  </a:cubicBezTo>
                  <a:cubicBezTo>
                    <a:pt x="558" y="520"/>
                    <a:pt x="645" y="554"/>
                    <a:pt x="750" y="589"/>
                  </a:cubicBezTo>
                  <a:cubicBezTo>
                    <a:pt x="767" y="589"/>
                    <a:pt x="785" y="607"/>
                    <a:pt x="819" y="607"/>
                  </a:cubicBezTo>
                  <a:lnTo>
                    <a:pt x="872" y="624"/>
                  </a:lnTo>
                  <a:lnTo>
                    <a:pt x="924" y="624"/>
                  </a:lnTo>
                  <a:cubicBezTo>
                    <a:pt x="959" y="624"/>
                    <a:pt x="976" y="642"/>
                    <a:pt x="994" y="642"/>
                  </a:cubicBezTo>
                  <a:cubicBezTo>
                    <a:pt x="1001" y="643"/>
                    <a:pt x="1007" y="643"/>
                    <a:pt x="1014" y="643"/>
                  </a:cubicBezTo>
                  <a:cubicBezTo>
                    <a:pt x="1105" y="643"/>
                    <a:pt x="1146" y="534"/>
                    <a:pt x="1081" y="485"/>
                  </a:cubicBezTo>
                  <a:cubicBezTo>
                    <a:pt x="1046" y="467"/>
                    <a:pt x="1029" y="450"/>
                    <a:pt x="994" y="432"/>
                  </a:cubicBezTo>
                  <a:cubicBezTo>
                    <a:pt x="976" y="398"/>
                    <a:pt x="959" y="380"/>
                    <a:pt x="924" y="363"/>
                  </a:cubicBezTo>
                  <a:cubicBezTo>
                    <a:pt x="889" y="328"/>
                    <a:pt x="854" y="293"/>
                    <a:pt x="802" y="276"/>
                  </a:cubicBezTo>
                  <a:cubicBezTo>
                    <a:pt x="767" y="241"/>
                    <a:pt x="662" y="188"/>
                    <a:pt x="593" y="136"/>
                  </a:cubicBezTo>
                  <a:cubicBezTo>
                    <a:pt x="506" y="101"/>
                    <a:pt x="436" y="49"/>
                    <a:pt x="349" y="31"/>
                  </a:cubicBezTo>
                  <a:lnTo>
                    <a:pt x="296" y="14"/>
                  </a:lnTo>
                  <a:cubicBezTo>
                    <a:pt x="270" y="5"/>
                    <a:pt x="248" y="1"/>
                    <a:pt x="2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"/>
            <p:cNvSpPr/>
            <p:nvPr/>
          </p:nvSpPr>
          <p:spPr>
            <a:xfrm>
              <a:off x="4721367" y="942693"/>
              <a:ext cx="37898" cy="29557"/>
            </a:xfrm>
            <a:custGeom>
              <a:avLst/>
              <a:gdLst/>
              <a:ahLst/>
              <a:cxnLst/>
              <a:rect l="l" t="t" r="r" b="b"/>
              <a:pathLst>
                <a:path w="1245" h="971" extrusionOk="0">
                  <a:moveTo>
                    <a:pt x="88" y="0"/>
                  </a:moveTo>
                  <a:cubicBezTo>
                    <a:pt x="35" y="0"/>
                    <a:pt x="0" y="52"/>
                    <a:pt x="0" y="105"/>
                  </a:cubicBezTo>
                  <a:cubicBezTo>
                    <a:pt x="18" y="157"/>
                    <a:pt x="53" y="192"/>
                    <a:pt x="70" y="244"/>
                  </a:cubicBezTo>
                  <a:cubicBezTo>
                    <a:pt x="105" y="296"/>
                    <a:pt x="140" y="349"/>
                    <a:pt x="192" y="384"/>
                  </a:cubicBezTo>
                  <a:cubicBezTo>
                    <a:pt x="279" y="471"/>
                    <a:pt x="384" y="540"/>
                    <a:pt x="488" y="610"/>
                  </a:cubicBezTo>
                  <a:lnTo>
                    <a:pt x="750" y="784"/>
                  </a:lnTo>
                  <a:cubicBezTo>
                    <a:pt x="837" y="854"/>
                    <a:pt x="942" y="906"/>
                    <a:pt x="1046" y="959"/>
                  </a:cubicBezTo>
                  <a:cubicBezTo>
                    <a:pt x="1062" y="967"/>
                    <a:pt x="1078" y="970"/>
                    <a:pt x="1093" y="970"/>
                  </a:cubicBezTo>
                  <a:cubicBezTo>
                    <a:pt x="1178" y="970"/>
                    <a:pt x="1245" y="858"/>
                    <a:pt x="1186" y="784"/>
                  </a:cubicBezTo>
                  <a:cubicBezTo>
                    <a:pt x="1099" y="715"/>
                    <a:pt x="1029" y="628"/>
                    <a:pt x="942" y="558"/>
                  </a:cubicBezTo>
                  <a:lnTo>
                    <a:pt x="680" y="331"/>
                  </a:lnTo>
                  <a:cubicBezTo>
                    <a:pt x="593" y="262"/>
                    <a:pt x="506" y="192"/>
                    <a:pt x="419" y="122"/>
                  </a:cubicBezTo>
                  <a:cubicBezTo>
                    <a:pt x="366" y="87"/>
                    <a:pt x="297" y="52"/>
                    <a:pt x="244" y="35"/>
                  </a:cubicBezTo>
                  <a:cubicBezTo>
                    <a:pt x="192" y="18"/>
                    <a:pt x="140" y="0"/>
                    <a:pt x="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"/>
            <p:cNvSpPr/>
            <p:nvPr/>
          </p:nvSpPr>
          <p:spPr>
            <a:xfrm>
              <a:off x="4651842" y="865223"/>
              <a:ext cx="37806" cy="45508"/>
            </a:xfrm>
            <a:custGeom>
              <a:avLst/>
              <a:gdLst/>
              <a:ahLst/>
              <a:cxnLst/>
              <a:rect l="l" t="t" r="r" b="b"/>
              <a:pathLst>
                <a:path w="1242" h="1495" extrusionOk="0">
                  <a:moveTo>
                    <a:pt x="105" y="0"/>
                  </a:moveTo>
                  <a:cubicBezTo>
                    <a:pt x="71" y="0"/>
                    <a:pt x="36" y="18"/>
                    <a:pt x="18" y="35"/>
                  </a:cubicBezTo>
                  <a:cubicBezTo>
                    <a:pt x="1" y="70"/>
                    <a:pt x="1" y="122"/>
                    <a:pt x="1" y="157"/>
                  </a:cubicBezTo>
                  <a:cubicBezTo>
                    <a:pt x="18" y="192"/>
                    <a:pt x="18" y="227"/>
                    <a:pt x="36" y="262"/>
                  </a:cubicBezTo>
                  <a:cubicBezTo>
                    <a:pt x="53" y="349"/>
                    <a:pt x="88" y="418"/>
                    <a:pt x="140" y="488"/>
                  </a:cubicBezTo>
                  <a:cubicBezTo>
                    <a:pt x="227" y="610"/>
                    <a:pt x="315" y="750"/>
                    <a:pt x="419" y="872"/>
                  </a:cubicBezTo>
                  <a:cubicBezTo>
                    <a:pt x="454" y="924"/>
                    <a:pt x="506" y="976"/>
                    <a:pt x="559" y="1029"/>
                  </a:cubicBezTo>
                  <a:cubicBezTo>
                    <a:pt x="611" y="1081"/>
                    <a:pt x="663" y="1133"/>
                    <a:pt x="716" y="1185"/>
                  </a:cubicBezTo>
                  <a:cubicBezTo>
                    <a:pt x="838" y="1290"/>
                    <a:pt x="960" y="1377"/>
                    <a:pt x="1082" y="1482"/>
                  </a:cubicBezTo>
                  <a:cubicBezTo>
                    <a:pt x="1093" y="1491"/>
                    <a:pt x="1106" y="1494"/>
                    <a:pt x="1119" y="1494"/>
                  </a:cubicBezTo>
                  <a:cubicBezTo>
                    <a:pt x="1181" y="1494"/>
                    <a:pt x="1241" y="1400"/>
                    <a:pt x="1169" y="1342"/>
                  </a:cubicBezTo>
                  <a:cubicBezTo>
                    <a:pt x="977" y="1133"/>
                    <a:pt x="785" y="924"/>
                    <a:pt x="628" y="680"/>
                  </a:cubicBezTo>
                  <a:cubicBezTo>
                    <a:pt x="541" y="575"/>
                    <a:pt x="472" y="453"/>
                    <a:pt x="402" y="331"/>
                  </a:cubicBezTo>
                  <a:cubicBezTo>
                    <a:pt x="367" y="279"/>
                    <a:pt x="315" y="209"/>
                    <a:pt x="280" y="157"/>
                  </a:cubicBezTo>
                  <a:cubicBezTo>
                    <a:pt x="262" y="122"/>
                    <a:pt x="227" y="87"/>
                    <a:pt x="193" y="70"/>
                  </a:cubicBezTo>
                  <a:cubicBezTo>
                    <a:pt x="175" y="35"/>
                    <a:pt x="140" y="18"/>
                    <a:pt x="1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"/>
            <p:cNvSpPr/>
            <p:nvPr/>
          </p:nvSpPr>
          <p:spPr>
            <a:xfrm>
              <a:off x="4611539" y="786474"/>
              <a:ext cx="22130" cy="42281"/>
            </a:xfrm>
            <a:custGeom>
              <a:avLst/>
              <a:gdLst/>
              <a:ahLst/>
              <a:cxnLst/>
              <a:rect l="l" t="t" r="r" b="b"/>
              <a:pathLst>
                <a:path w="727" h="1389" extrusionOk="0">
                  <a:moveTo>
                    <a:pt x="123" y="0"/>
                  </a:moveTo>
                  <a:cubicBezTo>
                    <a:pt x="89" y="0"/>
                    <a:pt x="48" y="17"/>
                    <a:pt x="35" y="42"/>
                  </a:cubicBezTo>
                  <a:cubicBezTo>
                    <a:pt x="0" y="112"/>
                    <a:pt x="18" y="164"/>
                    <a:pt x="18" y="216"/>
                  </a:cubicBezTo>
                  <a:cubicBezTo>
                    <a:pt x="18" y="286"/>
                    <a:pt x="18" y="356"/>
                    <a:pt x="35" y="426"/>
                  </a:cubicBezTo>
                  <a:cubicBezTo>
                    <a:pt x="70" y="548"/>
                    <a:pt x="122" y="670"/>
                    <a:pt x="192" y="792"/>
                  </a:cubicBezTo>
                  <a:cubicBezTo>
                    <a:pt x="244" y="896"/>
                    <a:pt x="296" y="1001"/>
                    <a:pt x="366" y="1105"/>
                  </a:cubicBezTo>
                  <a:cubicBezTo>
                    <a:pt x="401" y="1158"/>
                    <a:pt x="436" y="1193"/>
                    <a:pt x="471" y="1245"/>
                  </a:cubicBezTo>
                  <a:cubicBezTo>
                    <a:pt x="506" y="1280"/>
                    <a:pt x="523" y="1280"/>
                    <a:pt x="540" y="1315"/>
                  </a:cubicBezTo>
                  <a:cubicBezTo>
                    <a:pt x="575" y="1332"/>
                    <a:pt x="593" y="1350"/>
                    <a:pt x="610" y="1384"/>
                  </a:cubicBezTo>
                  <a:cubicBezTo>
                    <a:pt x="613" y="1387"/>
                    <a:pt x="619" y="1389"/>
                    <a:pt x="626" y="1389"/>
                  </a:cubicBezTo>
                  <a:cubicBezTo>
                    <a:pt x="660" y="1389"/>
                    <a:pt x="726" y="1358"/>
                    <a:pt x="697" y="1315"/>
                  </a:cubicBezTo>
                  <a:cubicBezTo>
                    <a:pt x="663" y="1210"/>
                    <a:pt x="628" y="1088"/>
                    <a:pt x="593" y="983"/>
                  </a:cubicBezTo>
                  <a:cubicBezTo>
                    <a:pt x="558" y="861"/>
                    <a:pt x="488" y="757"/>
                    <a:pt x="453" y="652"/>
                  </a:cubicBezTo>
                  <a:cubicBezTo>
                    <a:pt x="418" y="565"/>
                    <a:pt x="384" y="426"/>
                    <a:pt x="331" y="304"/>
                  </a:cubicBezTo>
                  <a:lnTo>
                    <a:pt x="296" y="234"/>
                  </a:lnTo>
                  <a:cubicBezTo>
                    <a:pt x="279" y="199"/>
                    <a:pt x="279" y="182"/>
                    <a:pt x="262" y="164"/>
                  </a:cubicBezTo>
                  <a:cubicBezTo>
                    <a:pt x="227" y="94"/>
                    <a:pt x="209" y="60"/>
                    <a:pt x="157" y="7"/>
                  </a:cubicBezTo>
                  <a:cubicBezTo>
                    <a:pt x="148" y="3"/>
                    <a:pt x="136" y="0"/>
                    <a:pt x="1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"/>
            <p:cNvSpPr/>
            <p:nvPr/>
          </p:nvSpPr>
          <p:spPr>
            <a:xfrm>
              <a:off x="4587644" y="697863"/>
              <a:ext cx="17868" cy="48856"/>
            </a:xfrm>
            <a:custGeom>
              <a:avLst/>
              <a:gdLst/>
              <a:ahLst/>
              <a:cxnLst/>
              <a:rect l="l" t="t" r="r" b="b"/>
              <a:pathLst>
                <a:path w="587" h="1605" extrusionOk="0">
                  <a:moveTo>
                    <a:pt x="203" y="0"/>
                  </a:moveTo>
                  <a:cubicBezTo>
                    <a:pt x="189" y="0"/>
                    <a:pt x="174" y="2"/>
                    <a:pt x="158" y="7"/>
                  </a:cubicBezTo>
                  <a:cubicBezTo>
                    <a:pt x="1" y="60"/>
                    <a:pt x="53" y="286"/>
                    <a:pt x="70" y="408"/>
                  </a:cubicBezTo>
                  <a:cubicBezTo>
                    <a:pt x="88" y="513"/>
                    <a:pt x="123" y="652"/>
                    <a:pt x="158" y="774"/>
                  </a:cubicBezTo>
                  <a:cubicBezTo>
                    <a:pt x="227" y="1036"/>
                    <a:pt x="297" y="1297"/>
                    <a:pt x="402" y="1541"/>
                  </a:cubicBezTo>
                  <a:cubicBezTo>
                    <a:pt x="416" y="1585"/>
                    <a:pt x="452" y="1604"/>
                    <a:pt x="488" y="1604"/>
                  </a:cubicBezTo>
                  <a:cubicBezTo>
                    <a:pt x="537" y="1604"/>
                    <a:pt x="586" y="1567"/>
                    <a:pt x="576" y="1506"/>
                  </a:cubicBezTo>
                  <a:cubicBezTo>
                    <a:pt x="524" y="1227"/>
                    <a:pt x="489" y="966"/>
                    <a:pt x="436" y="687"/>
                  </a:cubicBezTo>
                  <a:cubicBezTo>
                    <a:pt x="419" y="565"/>
                    <a:pt x="402" y="443"/>
                    <a:pt x="384" y="321"/>
                  </a:cubicBezTo>
                  <a:cubicBezTo>
                    <a:pt x="368" y="211"/>
                    <a:pt x="338" y="0"/>
                    <a:pt x="2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"/>
            <p:cNvSpPr/>
            <p:nvPr/>
          </p:nvSpPr>
          <p:spPr>
            <a:xfrm>
              <a:off x="4586061" y="627486"/>
              <a:ext cx="9589" cy="41307"/>
            </a:xfrm>
            <a:custGeom>
              <a:avLst/>
              <a:gdLst/>
              <a:ahLst/>
              <a:cxnLst/>
              <a:rect l="l" t="t" r="r" b="b"/>
              <a:pathLst>
                <a:path w="315" h="1357" extrusionOk="0">
                  <a:moveTo>
                    <a:pt x="157" y="1"/>
                  </a:moveTo>
                  <a:cubicBezTo>
                    <a:pt x="35" y="1"/>
                    <a:pt x="0" y="193"/>
                    <a:pt x="0" y="297"/>
                  </a:cubicBezTo>
                  <a:cubicBezTo>
                    <a:pt x="0" y="384"/>
                    <a:pt x="0" y="506"/>
                    <a:pt x="0" y="611"/>
                  </a:cubicBezTo>
                  <a:cubicBezTo>
                    <a:pt x="0" y="838"/>
                    <a:pt x="35" y="1064"/>
                    <a:pt x="70" y="1291"/>
                  </a:cubicBezTo>
                  <a:cubicBezTo>
                    <a:pt x="70" y="1334"/>
                    <a:pt x="109" y="1356"/>
                    <a:pt x="151" y="1356"/>
                  </a:cubicBezTo>
                  <a:cubicBezTo>
                    <a:pt x="192" y="1356"/>
                    <a:pt x="236" y="1334"/>
                    <a:pt x="244" y="1291"/>
                  </a:cubicBezTo>
                  <a:cubicBezTo>
                    <a:pt x="262" y="1082"/>
                    <a:pt x="297" y="838"/>
                    <a:pt x="297" y="611"/>
                  </a:cubicBezTo>
                  <a:cubicBezTo>
                    <a:pt x="297" y="506"/>
                    <a:pt x="297" y="402"/>
                    <a:pt x="314" y="297"/>
                  </a:cubicBezTo>
                  <a:cubicBezTo>
                    <a:pt x="314" y="175"/>
                    <a:pt x="297" y="1"/>
                    <a:pt x="1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"/>
            <p:cNvSpPr/>
            <p:nvPr/>
          </p:nvSpPr>
          <p:spPr>
            <a:xfrm>
              <a:off x="4587126" y="559056"/>
              <a:ext cx="10106" cy="32388"/>
            </a:xfrm>
            <a:custGeom>
              <a:avLst/>
              <a:gdLst/>
              <a:ahLst/>
              <a:cxnLst/>
              <a:rect l="l" t="t" r="r" b="b"/>
              <a:pathLst>
                <a:path w="332" h="1064" extrusionOk="0">
                  <a:moveTo>
                    <a:pt x="209" y="0"/>
                  </a:moveTo>
                  <a:cubicBezTo>
                    <a:pt x="157" y="0"/>
                    <a:pt x="105" y="35"/>
                    <a:pt x="87" y="88"/>
                  </a:cubicBezTo>
                  <a:cubicBezTo>
                    <a:pt x="70" y="157"/>
                    <a:pt x="53" y="244"/>
                    <a:pt x="35" y="314"/>
                  </a:cubicBezTo>
                  <a:cubicBezTo>
                    <a:pt x="35" y="384"/>
                    <a:pt x="18" y="471"/>
                    <a:pt x="18" y="541"/>
                  </a:cubicBezTo>
                  <a:cubicBezTo>
                    <a:pt x="0" y="698"/>
                    <a:pt x="0" y="837"/>
                    <a:pt x="35" y="977"/>
                  </a:cubicBezTo>
                  <a:cubicBezTo>
                    <a:pt x="35" y="1029"/>
                    <a:pt x="87" y="1064"/>
                    <a:pt x="140" y="1064"/>
                  </a:cubicBezTo>
                  <a:cubicBezTo>
                    <a:pt x="192" y="1046"/>
                    <a:pt x="227" y="1011"/>
                    <a:pt x="227" y="959"/>
                  </a:cubicBezTo>
                  <a:cubicBezTo>
                    <a:pt x="244" y="820"/>
                    <a:pt x="227" y="680"/>
                    <a:pt x="244" y="541"/>
                  </a:cubicBezTo>
                  <a:cubicBezTo>
                    <a:pt x="244" y="471"/>
                    <a:pt x="262" y="419"/>
                    <a:pt x="279" y="349"/>
                  </a:cubicBezTo>
                  <a:cubicBezTo>
                    <a:pt x="297" y="279"/>
                    <a:pt x="314" y="210"/>
                    <a:pt x="314" y="140"/>
                  </a:cubicBezTo>
                  <a:cubicBezTo>
                    <a:pt x="331" y="70"/>
                    <a:pt x="279" y="18"/>
                    <a:pt x="2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7" name="Google Shape;527;p2"/>
          <p:cNvSpPr txBox="1">
            <a:spLocks noGrp="1"/>
          </p:cNvSpPr>
          <p:nvPr>
            <p:ph type="ctrTitle"/>
          </p:nvPr>
        </p:nvSpPr>
        <p:spPr>
          <a:xfrm>
            <a:off x="1515975" y="1299300"/>
            <a:ext cx="6153900" cy="192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6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8" name="Google Shape;528;p2"/>
          <p:cNvSpPr txBox="1">
            <a:spLocks noGrp="1"/>
          </p:cNvSpPr>
          <p:nvPr>
            <p:ph type="subTitle" idx="1"/>
          </p:nvPr>
        </p:nvSpPr>
        <p:spPr>
          <a:xfrm>
            <a:off x="1516725" y="3228875"/>
            <a:ext cx="61524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2"/>
        </a:solidFill>
        <a:effectLst/>
      </p:bgPr>
    </p:bg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p4"/>
          <p:cNvSpPr txBox="1">
            <a:spLocks noGrp="1"/>
          </p:cNvSpPr>
          <p:nvPr>
            <p:ph type="title"/>
          </p:nvPr>
        </p:nvSpPr>
        <p:spPr>
          <a:xfrm>
            <a:off x="717750" y="445025"/>
            <a:ext cx="7708500" cy="49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600">
                <a:solidFill>
                  <a:srgbClr val="35343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90" name="Google Shape;590;p4"/>
          <p:cNvSpPr txBox="1">
            <a:spLocks noGrp="1"/>
          </p:cNvSpPr>
          <p:nvPr>
            <p:ph type="body" idx="1"/>
          </p:nvPr>
        </p:nvSpPr>
        <p:spPr>
          <a:xfrm>
            <a:off x="943800" y="1152475"/>
            <a:ext cx="72564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solidFill>
                  <a:schemeClr val="dk1"/>
                </a:solidFill>
                <a:latin typeface="Ropa Sans"/>
                <a:ea typeface="Ropa Sans"/>
                <a:cs typeface="Ropa Sans"/>
                <a:sym typeface="Ropa Sans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solidFill>
                  <a:schemeClr val="dk1"/>
                </a:solidFill>
                <a:latin typeface="Ropa Sans"/>
                <a:ea typeface="Ropa Sans"/>
                <a:cs typeface="Ropa Sans"/>
                <a:sym typeface="Ropa Sans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solidFill>
                  <a:schemeClr val="dk1"/>
                </a:solidFill>
                <a:latin typeface="Ropa Sans"/>
                <a:ea typeface="Ropa Sans"/>
                <a:cs typeface="Ropa Sans"/>
                <a:sym typeface="Ropa Sans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solidFill>
                  <a:schemeClr val="dk1"/>
                </a:solidFill>
                <a:latin typeface="Ropa Sans"/>
                <a:ea typeface="Ropa Sans"/>
                <a:cs typeface="Ropa Sans"/>
                <a:sym typeface="Ropa Sans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solidFill>
                  <a:schemeClr val="dk1"/>
                </a:solidFill>
                <a:latin typeface="Ropa Sans"/>
                <a:ea typeface="Ropa Sans"/>
                <a:cs typeface="Ropa Sans"/>
                <a:sym typeface="Ropa Sans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solidFill>
                  <a:schemeClr val="dk1"/>
                </a:solidFill>
                <a:latin typeface="Ropa Sans"/>
                <a:ea typeface="Ropa Sans"/>
                <a:cs typeface="Ropa Sans"/>
                <a:sym typeface="Ropa Sans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solidFill>
                  <a:schemeClr val="dk1"/>
                </a:solidFill>
                <a:latin typeface="Ropa Sans"/>
                <a:ea typeface="Ropa Sans"/>
                <a:cs typeface="Ropa Sans"/>
                <a:sym typeface="Ropa Sans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solidFill>
                  <a:schemeClr val="dk1"/>
                </a:solidFill>
                <a:latin typeface="Ropa Sans"/>
                <a:ea typeface="Ropa Sans"/>
                <a:cs typeface="Ropa Sans"/>
                <a:sym typeface="Ropa Sans"/>
              </a:defRPr>
            </a:lvl9pPr>
          </a:lstStyle>
          <a:p>
            <a:endParaRPr/>
          </a:p>
        </p:txBody>
      </p:sp>
      <p:grpSp>
        <p:nvGrpSpPr>
          <p:cNvPr id="591" name="Google Shape;591;p4"/>
          <p:cNvGrpSpPr/>
          <p:nvPr/>
        </p:nvGrpSpPr>
        <p:grpSpPr>
          <a:xfrm rot="3899834">
            <a:off x="-735871" y="3518050"/>
            <a:ext cx="2610224" cy="682942"/>
            <a:chOff x="6637390" y="3260496"/>
            <a:chExt cx="1806226" cy="472583"/>
          </a:xfrm>
        </p:grpSpPr>
        <p:sp>
          <p:nvSpPr>
            <p:cNvPr id="592" name="Google Shape;592;p4"/>
            <p:cNvSpPr/>
            <p:nvPr/>
          </p:nvSpPr>
          <p:spPr>
            <a:xfrm>
              <a:off x="6637390" y="3685653"/>
              <a:ext cx="11689" cy="46056"/>
            </a:xfrm>
            <a:custGeom>
              <a:avLst/>
              <a:gdLst/>
              <a:ahLst/>
              <a:cxnLst/>
              <a:rect l="l" t="t" r="r" b="b"/>
              <a:pathLst>
                <a:path w="384" h="1513" extrusionOk="0">
                  <a:moveTo>
                    <a:pt x="192" y="0"/>
                  </a:moveTo>
                  <a:cubicBezTo>
                    <a:pt x="118" y="0"/>
                    <a:pt x="44" y="44"/>
                    <a:pt x="18" y="131"/>
                  </a:cubicBezTo>
                  <a:cubicBezTo>
                    <a:pt x="1" y="236"/>
                    <a:pt x="1" y="358"/>
                    <a:pt x="18" y="480"/>
                  </a:cubicBezTo>
                  <a:lnTo>
                    <a:pt x="18" y="776"/>
                  </a:lnTo>
                  <a:cubicBezTo>
                    <a:pt x="18" y="1003"/>
                    <a:pt x="35" y="1212"/>
                    <a:pt x="88" y="1421"/>
                  </a:cubicBezTo>
                  <a:cubicBezTo>
                    <a:pt x="96" y="1482"/>
                    <a:pt x="144" y="1512"/>
                    <a:pt x="192" y="1512"/>
                  </a:cubicBezTo>
                  <a:cubicBezTo>
                    <a:pt x="240" y="1512"/>
                    <a:pt x="288" y="1482"/>
                    <a:pt x="297" y="1421"/>
                  </a:cubicBezTo>
                  <a:cubicBezTo>
                    <a:pt x="349" y="1212"/>
                    <a:pt x="367" y="1003"/>
                    <a:pt x="349" y="776"/>
                  </a:cubicBezTo>
                  <a:cubicBezTo>
                    <a:pt x="349" y="671"/>
                    <a:pt x="349" y="584"/>
                    <a:pt x="367" y="480"/>
                  </a:cubicBezTo>
                  <a:cubicBezTo>
                    <a:pt x="384" y="358"/>
                    <a:pt x="384" y="236"/>
                    <a:pt x="367" y="131"/>
                  </a:cubicBezTo>
                  <a:cubicBezTo>
                    <a:pt x="340" y="44"/>
                    <a:pt x="266" y="0"/>
                    <a:pt x="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4"/>
            <p:cNvSpPr/>
            <p:nvPr/>
          </p:nvSpPr>
          <p:spPr>
            <a:xfrm>
              <a:off x="6646400" y="3580208"/>
              <a:ext cx="14885" cy="52874"/>
            </a:xfrm>
            <a:custGeom>
              <a:avLst/>
              <a:gdLst/>
              <a:ahLst/>
              <a:cxnLst/>
              <a:rect l="l" t="t" r="r" b="b"/>
              <a:pathLst>
                <a:path w="489" h="1737" extrusionOk="0">
                  <a:moveTo>
                    <a:pt x="386" y="0"/>
                  </a:moveTo>
                  <a:cubicBezTo>
                    <a:pt x="373" y="0"/>
                    <a:pt x="360" y="6"/>
                    <a:pt x="349" y="22"/>
                  </a:cubicBezTo>
                  <a:cubicBezTo>
                    <a:pt x="297" y="74"/>
                    <a:pt x="262" y="126"/>
                    <a:pt x="227" y="179"/>
                  </a:cubicBezTo>
                  <a:cubicBezTo>
                    <a:pt x="193" y="231"/>
                    <a:pt x="158" y="301"/>
                    <a:pt x="158" y="370"/>
                  </a:cubicBezTo>
                  <a:cubicBezTo>
                    <a:pt x="123" y="510"/>
                    <a:pt x="88" y="649"/>
                    <a:pt x="71" y="789"/>
                  </a:cubicBezTo>
                  <a:cubicBezTo>
                    <a:pt x="18" y="1068"/>
                    <a:pt x="1" y="1346"/>
                    <a:pt x="1" y="1625"/>
                  </a:cubicBezTo>
                  <a:cubicBezTo>
                    <a:pt x="1" y="1695"/>
                    <a:pt x="63" y="1736"/>
                    <a:pt x="123" y="1736"/>
                  </a:cubicBezTo>
                  <a:cubicBezTo>
                    <a:pt x="168" y="1736"/>
                    <a:pt x="212" y="1713"/>
                    <a:pt x="227" y="1660"/>
                  </a:cubicBezTo>
                  <a:cubicBezTo>
                    <a:pt x="280" y="1399"/>
                    <a:pt x="315" y="1137"/>
                    <a:pt x="367" y="858"/>
                  </a:cubicBezTo>
                  <a:cubicBezTo>
                    <a:pt x="384" y="736"/>
                    <a:pt x="419" y="614"/>
                    <a:pt x="454" y="492"/>
                  </a:cubicBezTo>
                  <a:cubicBezTo>
                    <a:pt x="471" y="405"/>
                    <a:pt x="489" y="335"/>
                    <a:pt x="489" y="266"/>
                  </a:cubicBezTo>
                  <a:cubicBezTo>
                    <a:pt x="471" y="196"/>
                    <a:pt x="471" y="144"/>
                    <a:pt x="454" y="74"/>
                  </a:cubicBezTo>
                  <a:cubicBezTo>
                    <a:pt x="454" y="37"/>
                    <a:pt x="419" y="0"/>
                    <a:pt x="3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4"/>
            <p:cNvSpPr/>
            <p:nvPr/>
          </p:nvSpPr>
          <p:spPr>
            <a:xfrm>
              <a:off x="6677936" y="3499664"/>
              <a:ext cx="24748" cy="44382"/>
            </a:xfrm>
            <a:custGeom>
              <a:avLst/>
              <a:gdLst/>
              <a:ahLst/>
              <a:cxnLst/>
              <a:rect l="l" t="t" r="r" b="b"/>
              <a:pathLst>
                <a:path w="813" h="1458" extrusionOk="0">
                  <a:moveTo>
                    <a:pt x="708" y="1"/>
                  </a:moveTo>
                  <a:cubicBezTo>
                    <a:pt x="638" y="18"/>
                    <a:pt x="586" y="53"/>
                    <a:pt x="534" y="88"/>
                  </a:cubicBezTo>
                  <a:cubicBezTo>
                    <a:pt x="464" y="140"/>
                    <a:pt x="412" y="192"/>
                    <a:pt x="394" y="262"/>
                  </a:cubicBezTo>
                  <a:cubicBezTo>
                    <a:pt x="324" y="367"/>
                    <a:pt x="255" y="489"/>
                    <a:pt x="220" y="611"/>
                  </a:cubicBezTo>
                  <a:cubicBezTo>
                    <a:pt x="150" y="715"/>
                    <a:pt x="115" y="837"/>
                    <a:pt x="80" y="959"/>
                  </a:cubicBezTo>
                  <a:cubicBezTo>
                    <a:pt x="46" y="1029"/>
                    <a:pt x="28" y="1081"/>
                    <a:pt x="28" y="1151"/>
                  </a:cubicBezTo>
                  <a:cubicBezTo>
                    <a:pt x="11" y="1221"/>
                    <a:pt x="28" y="1291"/>
                    <a:pt x="11" y="1343"/>
                  </a:cubicBezTo>
                  <a:cubicBezTo>
                    <a:pt x="0" y="1415"/>
                    <a:pt x="52" y="1457"/>
                    <a:pt x="102" y="1457"/>
                  </a:cubicBezTo>
                  <a:cubicBezTo>
                    <a:pt x="137" y="1457"/>
                    <a:pt x="171" y="1438"/>
                    <a:pt x="185" y="1395"/>
                  </a:cubicBezTo>
                  <a:cubicBezTo>
                    <a:pt x="220" y="1343"/>
                    <a:pt x="237" y="1291"/>
                    <a:pt x="272" y="1238"/>
                  </a:cubicBezTo>
                  <a:lnTo>
                    <a:pt x="342" y="1064"/>
                  </a:lnTo>
                  <a:cubicBezTo>
                    <a:pt x="377" y="959"/>
                    <a:pt x="429" y="855"/>
                    <a:pt x="499" y="750"/>
                  </a:cubicBezTo>
                  <a:cubicBezTo>
                    <a:pt x="551" y="646"/>
                    <a:pt x="603" y="541"/>
                    <a:pt x="673" y="454"/>
                  </a:cubicBezTo>
                  <a:cubicBezTo>
                    <a:pt x="725" y="402"/>
                    <a:pt x="760" y="332"/>
                    <a:pt x="778" y="280"/>
                  </a:cubicBezTo>
                  <a:cubicBezTo>
                    <a:pt x="813" y="210"/>
                    <a:pt x="813" y="140"/>
                    <a:pt x="813" y="88"/>
                  </a:cubicBezTo>
                  <a:cubicBezTo>
                    <a:pt x="795" y="36"/>
                    <a:pt x="760" y="1"/>
                    <a:pt x="7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4"/>
            <p:cNvSpPr/>
            <p:nvPr/>
          </p:nvSpPr>
          <p:spPr>
            <a:xfrm>
              <a:off x="6736625" y="3404995"/>
              <a:ext cx="33454" cy="42068"/>
            </a:xfrm>
            <a:custGeom>
              <a:avLst/>
              <a:gdLst/>
              <a:ahLst/>
              <a:cxnLst/>
              <a:rect l="l" t="t" r="r" b="b"/>
              <a:pathLst>
                <a:path w="1099" h="1382" extrusionOk="0">
                  <a:moveTo>
                    <a:pt x="854" y="1"/>
                  </a:moveTo>
                  <a:cubicBezTo>
                    <a:pt x="825" y="1"/>
                    <a:pt x="795" y="9"/>
                    <a:pt x="767" y="25"/>
                  </a:cubicBezTo>
                  <a:cubicBezTo>
                    <a:pt x="697" y="60"/>
                    <a:pt x="645" y="113"/>
                    <a:pt x="610" y="182"/>
                  </a:cubicBezTo>
                  <a:cubicBezTo>
                    <a:pt x="506" y="357"/>
                    <a:pt x="401" y="531"/>
                    <a:pt x="279" y="705"/>
                  </a:cubicBezTo>
                  <a:cubicBezTo>
                    <a:pt x="209" y="810"/>
                    <a:pt x="157" y="914"/>
                    <a:pt x="122" y="1019"/>
                  </a:cubicBezTo>
                  <a:cubicBezTo>
                    <a:pt x="87" y="1106"/>
                    <a:pt x="0" y="1228"/>
                    <a:pt x="35" y="1315"/>
                  </a:cubicBezTo>
                  <a:cubicBezTo>
                    <a:pt x="22" y="1353"/>
                    <a:pt x="55" y="1382"/>
                    <a:pt x="87" y="1382"/>
                  </a:cubicBezTo>
                  <a:cubicBezTo>
                    <a:pt x="100" y="1382"/>
                    <a:pt x="112" y="1377"/>
                    <a:pt x="122" y="1368"/>
                  </a:cubicBezTo>
                  <a:cubicBezTo>
                    <a:pt x="209" y="1350"/>
                    <a:pt x="244" y="1246"/>
                    <a:pt x="296" y="1176"/>
                  </a:cubicBezTo>
                  <a:cubicBezTo>
                    <a:pt x="349" y="1124"/>
                    <a:pt x="436" y="1019"/>
                    <a:pt x="506" y="949"/>
                  </a:cubicBezTo>
                  <a:cubicBezTo>
                    <a:pt x="628" y="775"/>
                    <a:pt x="750" y="618"/>
                    <a:pt x="889" y="461"/>
                  </a:cubicBezTo>
                  <a:cubicBezTo>
                    <a:pt x="976" y="374"/>
                    <a:pt x="1098" y="235"/>
                    <a:pt x="1011" y="95"/>
                  </a:cubicBezTo>
                  <a:cubicBezTo>
                    <a:pt x="976" y="36"/>
                    <a:pt x="916" y="1"/>
                    <a:pt x="8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4"/>
            <p:cNvSpPr/>
            <p:nvPr/>
          </p:nvSpPr>
          <p:spPr>
            <a:xfrm>
              <a:off x="6790169" y="3338909"/>
              <a:ext cx="48887" cy="35371"/>
            </a:xfrm>
            <a:custGeom>
              <a:avLst/>
              <a:gdLst/>
              <a:ahLst/>
              <a:cxnLst/>
              <a:rect l="l" t="t" r="r" b="b"/>
              <a:pathLst>
                <a:path w="1606" h="1162" extrusionOk="0">
                  <a:moveTo>
                    <a:pt x="1501" y="0"/>
                  </a:moveTo>
                  <a:cubicBezTo>
                    <a:pt x="1431" y="0"/>
                    <a:pt x="1361" y="18"/>
                    <a:pt x="1309" y="52"/>
                  </a:cubicBezTo>
                  <a:cubicBezTo>
                    <a:pt x="1170" y="87"/>
                    <a:pt x="1065" y="157"/>
                    <a:pt x="960" y="244"/>
                  </a:cubicBezTo>
                  <a:cubicBezTo>
                    <a:pt x="856" y="314"/>
                    <a:pt x="769" y="401"/>
                    <a:pt x="664" y="488"/>
                  </a:cubicBezTo>
                  <a:lnTo>
                    <a:pt x="368" y="715"/>
                  </a:lnTo>
                  <a:cubicBezTo>
                    <a:pt x="281" y="802"/>
                    <a:pt x="176" y="889"/>
                    <a:pt x="89" y="976"/>
                  </a:cubicBezTo>
                  <a:cubicBezTo>
                    <a:pt x="0" y="1050"/>
                    <a:pt x="75" y="1162"/>
                    <a:pt x="163" y="1162"/>
                  </a:cubicBezTo>
                  <a:cubicBezTo>
                    <a:pt x="179" y="1162"/>
                    <a:pt x="195" y="1158"/>
                    <a:pt x="211" y="1151"/>
                  </a:cubicBezTo>
                  <a:cubicBezTo>
                    <a:pt x="315" y="1081"/>
                    <a:pt x="455" y="1029"/>
                    <a:pt x="560" y="959"/>
                  </a:cubicBezTo>
                  <a:lnTo>
                    <a:pt x="873" y="750"/>
                  </a:lnTo>
                  <a:cubicBezTo>
                    <a:pt x="978" y="680"/>
                    <a:pt x="1082" y="628"/>
                    <a:pt x="1187" y="558"/>
                  </a:cubicBezTo>
                  <a:cubicBezTo>
                    <a:pt x="1239" y="506"/>
                    <a:pt x="1292" y="471"/>
                    <a:pt x="1344" y="436"/>
                  </a:cubicBezTo>
                  <a:cubicBezTo>
                    <a:pt x="1396" y="384"/>
                    <a:pt x="1431" y="349"/>
                    <a:pt x="1466" y="296"/>
                  </a:cubicBezTo>
                  <a:cubicBezTo>
                    <a:pt x="1518" y="244"/>
                    <a:pt x="1571" y="192"/>
                    <a:pt x="1588" y="122"/>
                  </a:cubicBezTo>
                  <a:cubicBezTo>
                    <a:pt x="1605" y="52"/>
                    <a:pt x="1553" y="0"/>
                    <a:pt x="15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4"/>
            <p:cNvSpPr/>
            <p:nvPr/>
          </p:nvSpPr>
          <p:spPr>
            <a:xfrm>
              <a:off x="6885142" y="3285883"/>
              <a:ext cx="46756" cy="26848"/>
            </a:xfrm>
            <a:custGeom>
              <a:avLst/>
              <a:gdLst/>
              <a:ahLst/>
              <a:cxnLst/>
              <a:rect l="l" t="t" r="r" b="b"/>
              <a:pathLst>
                <a:path w="1536" h="882" extrusionOk="0">
                  <a:moveTo>
                    <a:pt x="1400" y="1"/>
                  </a:moveTo>
                  <a:cubicBezTo>
                    <a:pt x="1358" y="1"/>
                    <a:pt x="1315" y="16"/>
                    <a:pt x="1257" y="16"/>
                  </a:cubicBezTo>
                  <a:cubicBezTo>
                    <a:pt x="1187" y="34"/>
                    <a:pt x="1135" y="51"/>
                    <a:pt x="1065" y="86"/>
                  </a:cubicBezTo>
                  <a:cubicBezTo>
                    <a:pt x="961" y="138"/>
                    <a:pt x="856" y="208"/>
                    <a:pt x="734" y="278"/>
                  </a:cubicBezTo>
                  <a:cubicBezTo>
                    <a:pt x="612" y="348"/>
                    <a:pt x="507" y="400"/>
                    <a:pt x="403" y="470"/>
                  </a:cubicBezTo>
                  <a:cubicBezTo>
                    <a:pt x="298" y="539"/>
                    <a:pt x="194" y="626"/>
                    <a:pt x="89" y="696"/>
                  </a:cubicBezTo>
                  <a:cubicBezTo>
                    <a:pt x="0" y="770"/>
                    <a:pt x="37" y="882"/>
                    <a:pt x="114" y="882"/>
                  </a:cubicBezTo>
                  <a:cubicBezTo>
                    <a:pt x="128" y="882"/>
                    <a:pt x="143" y="878"/>
                    <a:pt x="159" y="871"/>
                  </a:cubicBezTo>
                  <a:cubicBezTo>
                    <a:pt x="263" y="818"/>
                    <a:pt x="403" y="783"/>
                    <a:pt x="525" y="749"/>
                  </a:cubicBezTo>
                  <a:cubicBezTo>
                    <a:pt x="629" y="696"/>
                    <a:pt x="751" y="644"/>
                    <a:pt x="873" y="574"/>
                  </a:cubicBezTo>
                  <a:lnTo>
                    <a:pt x="1222" y="417"/>
                  </a:lnTo>
                  <a:cubicBezTo>
                    <a:pt x="1274" y="382"/>
                    <a:pt x="1344" y="348"/>
                    <a:pt x="1396" y="295"/>
                  </a:cubicBezTo>
                  <a:cubicBezTo>
                    <a:pt x="1449" y="260"/>
                    <a:pt x="1518" y="226"/>
                    <a:pt x="1518" y="138"/>
                  </a:cubicBezTo>
                  <a:cubicBezTo>
                    <a:pt x="1536" y="104"/>
                    <a:pt x="1518" y="51"/>
                    <a:pt x="1466" y="16"/>
                  </a:cubicBezTo>
                  <a:cubicBezTo>
                    <a:pt x="1443" y="5"/>
                    <a:pt x="1422" y="1"/>
                    <a:pt x="14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4"/>
            <p:cNvSpPr/>
            <p:nvPr/>
          </p:nvSpPr>
          <p:spPr>
            <a:xfrm>
              <a:off x="6998745" y="3262352"/>
              <a:ext cx="45112" cy="15037"/>
            </a:xfrm>
            <a:custGeom>
              <a:avLst/>
              <a:gdLst/>
              <a:ahLst/>
              <a:cxnLst/>
              <a:rect l="l" t="t" r="r" b="b"/>
              <a:pathLst>
                <a:path w="1482" h="494" extrusionOk="0">
                  <a:moveTo>
                    <a:pt x="1281" y="1"/>
                  </a:moveTo>
                  <a:cubicBezTo>
                    <a:pt x="1267" y="1"/>
                    <a:pt x="1252" y="2"/>
                    <a:pt x="1238" y="5"/>
                  </a:cubicBezTo>
                  <a:cubicBezTo>
                    <a:pt x="1151" y="22"/>
                    <a:pt x="1063" y="40"/>
                    <a:pt x="976" y="75"/>
                  </a:cubicBezTo>
                  <a:cubicBezTo>
                    <a:pt x="889" y="110"/>
                    <a:pt x="785" y="127"/>
                    <a:pt x="697" y="144"/>
                  </a:cubicBezTo>
                  <a:cubicBezTo>
                    <a:pt x="610" y="162"/>
                    <a:pt x="523" y="179"/>
                    <a:pt x="419" y="197"/>
                  </a:cubicBezTo>
                  <a:cubicBezTo>
                    <a:pt x="331" y="214"/>
                    <a:pt x="244" y="232"/>
                    <a:pt x="157" y="232"/>
                  </a:cubicBezTo>
                  <a:cubicBezTo>
                    <a:pt x="0" y="232"/>
                    <a:pt x="0" y="476"/>
                    <a:pt x="157" y="476"/>
                  </a:cubicBezTo>
                  <a:cubicBezTo>
                    <a:pt x="262" y="476"/>
                    <a:pt x="366" y="493"/>
                    <a:pt x="471" y="493"/>
                  </a:cubicBezTo>
                  <a:cubicBezTo>
                    <a:pt x="558" y="493"/>
                    <a:pt x="663" y="476"/>
                    <a:pt x="750" y="458"/>
                  </a:cubicBezTo>
                  <a:cubicBezTo>
                    <a:pt x="959" y="458"/>
                    <a:pt x="1168" y="406"/>
                    <a:pt x="1377" y="319"/>
                  </a:cubicBezTo>
                  <a:cubicBezTo>
                    <a:pt x="1447" y="266"/>
                    <a:pt x="1482" y="179"/>
                    <a:pt x="1447" y="110"/>
                  </a:cubicBezTo>
                  <a:cubicBezTo>
                    <a:pt x="1418" y="37"/>
                    <a:pt x="1353" y="1"/>
                    <a:pt x="12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4"/>
            <p:cNvSpPr/>
            <p:nvPr/>
          </p:nvSpPr>
          <p:spPr>
            <a:xfrm>
              <a:off x="7117066" y="3260496"/>
              <a:ext cx="54670" cy="11445"/>
            </a:xfrm>
            <a:custGeom>
              <a:avLst/>
              <a:gdLst/>
              <a:ahLst/>
              <a:cxnLst/>
              <a:rect l="l" t="t" r="r" b="b"/>
              <a:pathLst>
                <a:path w="1796" h="376" extrusionOk="0">
                  <a:moveTo>
                    <a:pt x="1133" y="1"/>
                  </a:moveTo>
                  <a:cubicBezTo>
                    <a:pt x="1064" y="1"/>
                    <a:pt x="994" y="5"/>
                    <a:pt x="924" y="14"/>
                  </a:cubicBezTo>
                  <a:cubicBezTo>
                    <a:pt x="645" y="14"/>
                    <a:pt x="366" y="49"/>
                    <a:pt x="87" y="101"/>
                  </a:cubicBezTo>
                  <a:cubicBezTo>
                    <a:pt x="0" y="118"/>
                    <a:pt x="0" y="258"/>
                    <a:pt x="87" y="275"/>
                  </a:cubicBezTo>
                  <a:cubicBezTo>
                    <a:pt x="366" y="327"/>
                    <a:pt x="645" y="362"/>
                    <a:pt x="924" y="362"/>
                  </a:cubicBezTo>
                  <a:cubicBezTo>
                    <a:pt x="994" y="371"/>
                    <a:pt x="1064" y="375"/>
                    <a:pt x="1133" y="375"/>
                  </a:cubicBezTo>
                  <a:cubicBezTo>
                    <a:pt x="1203" y="375"/>
                    <a:pt x="1273" y="371"/>
                    <a:pt x="1343" y="362"/>
                  </a:cubicBezTo>
                  <a:cubicBezTo>
                    <a:pt x="1412" y="362"/>
                    <a:pt x="1482" y="345"/>
                    <a:pt x="1552" y="327"/>
                  </a:cubicBezTo>
                  <a:cubicBezTo>
                    <a:pt x="1621" y="327"/>
                    <a:pt x="1691" y="310"/>
                    <a:pt x="1761" y="258"/>
                  </a:cubicBezTo>
                  <a:cubicBezTo>
                    <a:pt x="1796" y="223"/>
                    <a:pt x="1796" y="153"/>
                    <a:pt x="1761" y="118"/>
                  </a:cubicBezTo>
                  <a:cubicBezTo>
                    <a:pt x="1691" y="66"/>
                    <a:pt x="1621" y="49"/>
                    <a:pt x="1552" y="49"/>
                  </a:cubicBezTo>
                  <a:cubicBezTo>
                    <a:pt x="1482" y="31"/>
                    <a:pt x="1412" y="14"/>
                    <a:pt x="1343" y="14"/>
                  </a:cubicBezTo>
                  <a:cubicBezTo>
                    <a:pt x="1273" y="5"/>
                    <a:pt x="1203" y="1"/>
                    <a:pt x="11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4"/>
            <p:cNvSpPr/>
            <p:nvPr/>
          </p:nvSpPr>
          <p:spPr>
            <a:xfrm>
              <a:off x="7230881" y="3276659"/>
              <a:ext cx="66359" cy="27487"/>
            </a:xfrm>
            <a:custGeom>
              <a:avLst/>
              <a:gdLst/>
              <a:ahLst/>
              <a:cxnLst/>
              <a:rect l="l" t="t" r="r" b="b"/>
              <a:pathLst>
                <a:path w="2180" h="903" extrusionOk="0">
                  <a:moveTo>
                    <a:pt x="102" y="1"/>
                  </a:moveTo>
                  <a:cubicBezTo>
                    <a:pt x="21" y="1"/>
                    <a:pt x="0" y="131"/>
                    <a:pt x="79" y="163"/>
                  </a:cubicBezTo>
                  <a:cubicBezTo>
                    <a:pt x="253" y="215"/>
                    <a:pt x="410" y="319"/>
                    <a:pt x="584" y="372"/>
                  </a:cubicBezTo>
                  <a:lnTo>
                    <a:pt x="1055" y="563"/>
                  </a:lnTo>
                  <a:lnTo>
                    <a:pt x="1526" y="738"/>
                  </a:lnTo>
                  <a:cubicBezTo>
                    <a:pt x="1613" y="773"/>
                    <a:pt x="1682" y="790"/>
                    <a:pt x="1770" y="807"/>
                  </a:cubicBezTo>
                  <a:cubicBezTo>
                    <a:pt x="1874" y="842"/>
                    <a:pt x="1944" y="877"/>
                    <a:pt x="2049" y="895"/>
                  </a:cubicBezTo>
                  <a:cubicBezTo>
                    <a:pt x="2060" y="900"/>
                    <a:pt x="2071" y="903"/>
                    <a:pt x="2081" y="903"/>
                  </a:cubicBezTo>
                  <a:cubicBezTo>
                    <a:pt x="2137" y="903"/>
                    <a:pt x="2180" y="834"/>
                    <a:pt x="2136" y="790"/>
                  </a:cubicBezTo>
                  <a:cubicBezTo>
                    <a:pt x="2066" y="720"/>
                    <a:pt x="1979" y="668"/>
                    <a:pt x="1909" y="616"/>
                  </a:cubicBezTo>
                  <a:cubicBezTo>
                    <a:pt x="1839" y="563"/>
                    <a:pt x="1787" y="511"/>
                    <a:pt x="1700" y="459"/>
                  </a:cubicBezTo>
                  <a:cubicBezTo>
                    <a:pt x="1526" y="372"/>
                    <a:pt x="1369" y="302"/>
                    <a:pt x="1194" y="250"/>
                  </a:cubicBezTo>
                  <a:cubicBezTo>
                    <a:pt x="1020" y="180"/>
                    <a:pt x="846" y="128"/>
                    <a:pt x="671" y="75"/>
                  </a:cubicBezTo>
                  <a:cubicBezTo>
                    <a:pt x="497" y="41"/>
                    <a:pt x="305" y="41"/>
                    <a:pt x="131" y="6"/>
                  </a:cubicBezTo>
                  <a:cubicBezTo>
                    <a:pt x="121" y="2"/>
                    <a:pt x="111" y="1"/>
                    <a:pt x="1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4"/>
            <p:cNvSpPr/>
            <p:nvPr/>
          </p:nvSpPr>
          <p:spPr>
            <a:xfrm>
              <a:off x="7330360" y="3314496"/>
              <a:ext cx="59449" cy="35797"/>
            </a:xfrm>
            <a:custGeom>
              <a:avLst/>
              <a:gdLst/>
              <a:ahLst/>
              <a:cxnLst/>
              <a:rect l="l" t="t" r="r" b="b"/>
              <a:pathLst>
                <a:path w="1953" h="1176" extrusionOk="0">
                  <a:moveTo>
                    <a:pt x="175" y="0"/>
                  </a:moveTo>
                  <a:cubicBezTo>
                    <a:pt x="140" y="0"/>
                    <a:pt x="105" y="0"/>
                    <a:pt x="70" y="18"/>
                  </a:cubicBezTo>
                  <a:cubicBezTo>
                    <a:pt x="36" y="18"/>
                    <a:pt x="1" y="70"/>
                    <a:pt x="36" y="87"/>
                  </a:cubicBezTo>
                  <a:cubicBezTo>
                    <a:pt x="53" y="122"/>
                    <a:pt x="88" y="140"/>
                    <a:pt x="105" y="157"/>
                  </a:cubicBezTo>
                  <a:cubicBezTo>
                    <a:pt x="158" y="209"/>
                    <a:pt x="210" y="262"/>
                    <a:pt x="262" y="279"/>
                  </a:cubicBezTo>
                  <a:cubicBezTo>
                    <a:pt x="332" y="331"/>
                    <a:pt x="419" y="366"/>
                    <a:pt x="489" y="419"/>
                  </a:cubicBezTo>
                  <a:lnTo>
                    <a:pt x="925" y="680"/>
                  </a:lnTo>
                  <a:lnTo>
                    <a:pt x="1360" y="942"/>
                  </a:lnTo>
                  <a:cubicBezTo>
                    <a:pt x="1430" y="994"/>
                    <a:pt x="1500" y="1046"/>
                    <a:pt x="1570" y="1098"/>
                  </a:cubicBezTo>
                  <a:cubicBezTo>
                    <a:pt x="1622" y="1116"/>
                    <a:pt x="1657" y="1133"/>
                    <a:pt x="1692" y="1151"/>
                  </a:cubicBezTo>
                  <a:cubicBezTo>
                    <a:pt x="1728" y="1163"/>
                    <a:pt x="1765" y="1175"/>
                    <a:pt x="1802" y="1175"/>
                  </a:cubicBezTo>
                  <a:cubicBezTo>
                    <a:pt x="1818" y="1175"/>
                    <a:pt x="1833" y="1173"/>
                    <a:pt x="1848" y="1168"/>
                  </a:cubicBezTo>
                  <a:cubicBezTo>
                    <a:pt x="1901" y="1151"/>
                    <a:pt x="1936" y="1098"/>
                    <a:pt x="1936" y="1046"/>
                  </a:cubicBezTo>
                  <a:cubicBezTo>
                    <a:pt x="1953" y="959"/>
                    <a:pt x="1866" y="854"/>
                    <a:pt x="1814" y="802"/>
                  </a:cubicBezTo>
                  <a:cubicBezTo>
                    <a:pt x="1744" y="732"/>
                    <a:pt x="1657" y="680"/>
                    <a:pt x="1587" y="628"/>
                  </a:cubicBezTo>
                  <a:cubicBezTo>
                    <a:pt x="1430" y="506"/>
                    <a:pt x="1273" y="401"/>
                    <a:pt x="1099" y="314"/>
                  </a:cubicBezTo>
                  <a:cubicBezTo>
                    <a:pt x="925" y="227"/>
                    <a:pt x="750" y="157"/>
                    <a:pt x="576" y="87"/>
                  </a:cubicBezTo>
                  <a:cubicBezTo>
                    <a:pt x="489" y="53"/>
                    <a:pt x="402" y="35"/>
                    <a:pt x="314" y="18"/>
                  </a:cubicBezTo>
                  <a:cubicBezTo>
                    <a:pt x="280" y="0"/>
                    <a:pt x="227" y="0"/>
                    <a:pt x="1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4"/>
            <p:cNvSpPr/>
            <p:nvPr/>
          </p:nvSpPr>
          <p:spPr>
            <a:xfrm>
              <a:off x="7438331" y="3372180"/>
              <a:ext cx="46360" cy="33088"/>
            </a:xfrm>
            <a:custGeom>
              <a:avLst/>
              <a:gdLst/>
              <a:ahLst/>
              <a:cxnLst/>
              <a:rect l="l" t="t" r="r" b="b"/>
              <a:pathLst>
                <a:path w="1523" h="1087" extrusionOk="0">
                  <a:moveTo>
                    <a:pt x="133" y="0"/>
                  </a:moveTo>
                  <a:cubicBezTo>
                    <a:pt x="36" y="0"/>
                    <a:pt x="1" y="132"/>
                    <a:pt x="79" y="180"/>
                  </a:cubicBezTo>
                  <a:lnTo>
                    <a:pt x="132" y="214"/>
                  </a:lnTo>
                  <a:cubicBezTo>
                    <a:pt x="167" y="267"/>
                    <a:pt x="219" y="302"/>
                    <a:pt x="254" y="336"/>
                  </a:cubicBezTo>
                  <a:cubicBezTo>
                    <a:pt x="306" y="371"/>
                    <a:pt x="376" y="406"/>
                    <a:pt x="428" y="441"/>
                  </a:cubicBezTo>
                  <a:cubicBezTo>
                    <a:pt x="498" y="476"/>
                    <a:pt x="533" y="511"/>
                    <a:pt x="585" y="546"/>
                  </a:cubicBezTo>
                  <a:lnTo>
                    <a:pt x="672" y="598"/>
                  </a:lnTo>
                  <a:lnTo>
                    <a:pt x="689" y="615"/>
                  </a:lnTo>
                  <a:cubicBezTo>
                    <a:pt x="707" y="633"/>
                    <a:pt x="724" y="633"/>
                    <a:pt x="724" y="650"/>
                  </a:cubicBezTo>
                  <a:lnTo>
                    <a:pt x="811" y="720"/>
                  </a:lnTo>
                  <a:lnTo>
                    <a:pt x="846" y="737"/>
                  </a:lnTo>
                  <a:lnTo>
                    <a:pt x="864" y="737"/>
                  </a:lnTo>
                  <a:lnTo>
                    <a:pt x="934" y="807"/>
                  </a:lnTo>
                  <a:lnTo>
                    <a:pt x="986" y="842"/>
                  </a:lnTo>
                  <a:cubicBezTo>
                    <a:pt x="1003" y="859"/>
                    <a:pt x="1038" y="877"/>
                    <a:pt x="1073" y="894"/>
                  </a:cubicBezTo>
                  <a:lnTo>
                    <a:pt x="1108" y="929"/>
                  </a:lnTo>
                  <a:cubicBezTo>
                    <a:pt x="1143" y="947"/>
                    <a:pt x="1178" y="947"/>
                    <a:pt x="1195" y="964"/>
                  </a:cubicBezTo>
                  <a:cubicBezTo>
                    <a:pt x="1247" y="999"/>
                    <a:pt x="1300" y="1034"/>
                    <a:pt x="1352" y="1069"/>
                  </a:cubicBezTo>
                  <a:cubicBezTo>
                    <a:pt x="1369" y="1081"/>
                    <a:pt x="1387" y="1087"/>
                    <a:pt x="1406" y="1087"/>
                  </a:cubicBezTo>
                  <a:cubicBezTo>
                    <a:pt x="1465" y="1087"/>
                    <a:pt x="1522" y="1030"/>
                    <a:pt x="1509" y="964"/>
                  </a:cubicBezTo>
                  <a:cubicBezTo>
                    <a:pt x="1474" y="894"/>
                    <a:pt x="1456" y="842"/>
                    <a:pt x="1404" y="790"/>
                  </a:cubicBezTo>
                  <a:cubicBezTo>
                    <a:pt x="1404" y="755"/>
                    <a:pt x="1387" y="720"/>
                    <a:pt x="1369" y="702"/>
                  </a:cubicBezTo>
                  <a:cubicBezTo>
                    <a:pt x="1352" y="668"/>
                    <a:pt x="1317" y="633"/>
                    <a:pt x="1300" y="615"/>
                  </a:cubicBezTo>
                  <a:cubicBezTo>
                    <a:pt x="1212" y="493"/>
                    <a:pt x="1090" y="406"/>
                    <a:pt x="968" y="319"/>
                  </a:cubicBezTo>
                  <a:cubicBezTo>
                    <a:pt x="864" y="249"/>
                    <a:pt x="742" y="180"/>
                    <a:pt x="637" y="127"/>
                  </a:cubicBezTo>
                  <a:cubicBezTo>
                    <a:pt x="536" y="55"/>
                    <a:pt x="410" y="18"/>
                    <a:pt x="290" y="18"/>
                  </a:cubicBezTo>
                  <a:cubicBezTo>
                    <a:pt x="266" y="18"/>
                    <a:pt x="242" y="20"/>
                    <a:pt x="219" y="23"/>
                  </a:cubicBezTo>
                  <a:lnTo>
                    <a:pt x="167" y="5"/>
                  </a:lnTo>
                  <a:cubicBezTo>
                    <a:pt x="155" y="2"/>
                    <a:pt x="143" y="0"/>
                    <a:pt x="1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4"/>
            <p:cNvSpPr/>
            <p:nvPr/>
          </p:nvSpPr>
          <p:spPr>
            <a:xfrm>
              <a:off x="7516410" y="3423137"/>
              <a:ext cx="47973" cy="34793"/>
            </a:xfrm>
            <a:custGeom>
              <a:avLst/>
              <a:gdLst/>
              <a:ahLst/>
              <a:cxnLst/>
              <a:rect l="l" t="t" r="r" b="b"/>
              <a:pathLst>
                <a:path w="1576" h="1143" extrusionOk="0">
                  <a:moveTo>
                    <a:pt x="189" y="1"/>
                  </a:moveTo>
                  <a:cubicBezTo>
                    <a:pt x="80" y="1"/>
                    <a:pt x="0" y="184"/>
                    <a:pt x="129" y="249"/>
                  </a:cubicBezTo>
                  <a:cubicBezTo>
                    <a:pt x="181" y="266"/>
                    <a:pt x="234" y="301"/>
                    <a:pt x="286" y="318"/>
                  </a:cubicBezTo>
                  <a:lnTo>
                    <a:pt x="338" y="371"/>
                  </a:lnTo>
                  <a:cubicBezTo>
                    <a:pt x="373" y="388"/>
                    <a:pt x="391" y="423"/>
                    <a:pt x="425" y="440"/>
                  </a:cubicBezTo>
                  <a:lnTo>
                    <a:pt x="513" y="493"/>
                  </a:lnTo>
                  <a:cubicBezTo>
                    <a:pt x="513" y="493"/>
                    <a:pt x="546" y="515"/>
                    <a:pt x="542" y="515"/>
                  </a:cubicBezTo>
                  <a:cubicBezTo>
                    <a:pt x="540" y="515"/>
                    <a:pt x="537" y="514"/>
                    <a:pt x="530" y="510"/>
                  </a:cubicBezTo>
                  <a:lnTo>
                    <a:pt x="530" y="510"/>
                  </a:lnTo>
                  <a:lnTo>
                    <a:pt x="582" y="545"/>
                  </a:lnTo>
                  <a:cubicBezTo>
                    <a:pt x="589" y="552"/>
                    <a:pt x="600" y="562"/>
                    <a:pt x="600" y="562"/>
                  </a:cubicBezTo>
                  <a:lnTo>
                    <a:pt x="652" y="597"/>
                  </a:lnTo>
                  <a:lnTo>
                    <a:pt x="722" y="667"/>
                  </a:lnTo>
                  <a:lnTo>
                    <a:pt x="739" y="667"/>
                  </a:lnTo>
                  <a:lnTo>
                    <a:pt x="896" y="806"/>
                  </a:lnTo>
                  <a:lnTo>
                    <a:pt x="1053" y="946"/>
                  </a:lnTo>
                  <a:lnTo>
                    <a:pt x="1140" y="1016"/>
                  </a:lnTo>
                  <a:lnTo>
                    <a:pt x="1192" y="1050"/>
                  </a:lnTo>
                  <a:cubicBezTo>
                    <a:pt x="1210" y="1068"/>
                    <a:pt x="1227" y="1068"/>
                    <a:pt x="1245" y="1085"/>
                  </a:cubicBezTo>
                  <a:lnTo>
                    <a:pt x="1280" y="1120"/>
                  </a:lnTo>
                  <a:cubicBezTo>
                    <a:pt x="1297" y="1138"/>
                    <a:pt x="1332" y="1138"/>
                    <a:pt x="1367" y="1138"/>
                  </a:cubicBezTo>
                  <a:cubicBezTo>
                    <a:pt x="1376" y="1141"/>
                    <a:pt x="1386" y="1142"/>
                    <a:pt x="1396" y="1142"/>
                  </a:cubicBezTo>
                  <a:cubicBezTo>
                    <a:pt x="1443" y="1142"/>
                    <a:pt x="1495" y="1111"/>
                    <a:pt x="1524" y="1068"/>
                  </a:cubicBezTo>
                  <a:cubicBezTo>
                    <a:pt x="1576" y="981"/>
                    <a:pt x="1558" y="894"/>
                    <a:pt x="1506" y="806"/>
                  </a:cubicBezTo>
                  <a:cubicBezTo>
                    <a:pt x="1506" y="789"/>
                    <a:pt x="1489" y="754"/>
                    <a:pt x="1471" y="719"/>
                  </a:cubicBezTo>
                  <a:cubicBezTo>
                    <a:pt x="1454" y="702"/>
                    <a:pt x="1419" y="667"/>
                    <a:pt x="1402" y="650"/>
                  </a:cubicBezTo>
                  <a:cubicBezTo>
                    <a:pt x="1349" y="597"/>
                    <a:pt x="1314" y="545"/>
                    <a:pt x="1262" y="510"/>
                  </a:cubicBezTo>
                  <a:cubicBezTo>
                    <a:pt x="1158" y="423"/>
                    <a:pt x="1053" y="336"/>
                    <a:pt x="931" y="266"/>
                  </a:cubicBezTo>
                  <a:cubicBezTo>
                    <a:pt x="879" y="231"/>
                    <a:pt x="809" y="196"/>
                    <a:pt x="757" y="162"/>
                  </a:cubicBezTo>
                  <a:lnTo>
                    <a:pt x="687" y="162"/>
                  </a:lnTo>
                  <a:lnTo>
                    <a:pt x="582" y="109"/>
                  </a:lnTo>
                  <a:cubicBezTo>
                    <a:pt x="530" y="74"/>
                    <a:pt x="460" y="57"/>
                    <a:pt x="391" y="57"/>
                  </a:cubicBezTo>
                  <a:cubicBezTo>
                    <a:pt x="338" y="39"/>
                    <a:pt x="286" y="22"/>
                    <a:pt x="216" y="5"/>
                  </a:cubicBezTo>
                  <a:cubicBezTo>
                    <a:pt x="207" y="2"/>
                    <a:pt x="198" y="1"/>
                    <a:pt x="1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4"/>
            <p:cNvSpPr/>
            <p:nvPr/>
          </p:nvSpPr>
          <p:spPr>
            <a:xfrm>
              <a:off x="7588979" y="3467093"/>
              <a:ext cx="52874" cy="25904"/>
            </a:xfrm>
            <a:custGeom>
              <a:avLst/>
              <a:gdLst/>
              <a:ahLst/>
              <a:cxnLst/>
              <a:rect l="l" t="t" r="r" b="b"/>
              <a:pathLst>
                <a:path w="1737" h="851" extrusionOk="0">
                  <a:moveTo>
                    <a:pt x="247" y="1"/>
                  </a:moveTo>
                  <a:cubicBezTo>
                    <a:pt x="94" y="1"/>
                    <a:pt x="1" y="236"/>
                    <a:pt x="185" y="321"/>
                  </a:cubicBezTo>
                  <a:cubicBezTo>
                    <a:pt x="395" y="461"/>
                    <a:pt x="604" y="583"/>
                    <a:pt x="830" y="687"/>
                  </a:cubicBezTo>
                  <a:cubicBezTo>
                    <a:pt x="935" y="722"/>
                    <a:pt x="1040" y="757"/>
                    <a:pt x="1162" y="792"/>
                  </a:cubicBezTo>
                  <a:cubicBezTo>
                    <a:pt x="1253" y="831"/>
                    <a:pt x="1354" y="851"/>
                    <a:pt x="1458" y="851"/>
                  </a:cubicBezTo>
                  <a:cubicBezTo>
                    <a:pt x="1493" y="851"/>
                    <a:pt x="1528" y="848"/>
                    <a:pt x="1563" y="844"/>
                  </a:cubicBezTo>
                  <a:cubicBezTo>
                    <a:pt x="1702" y="792"/>
                    <a:pt x="1737" y="600"/>
                    <a:pt x="1597" y="513"/>
                  </a:cubicBezTo>
                  <a:cubicBezTo>
                    <a:pt x="1493" y="461"/>
                    <a:pt x="1388" y="426"/>
                    <a:pt x="1266" y="391"/>
                  </a:cubicBezTo>
                  <a:cubicBezTo>
                    <a:pt x="1162" y="373"/>
                    <a:pt x="1040" y="339"/>
                    <a:pt x="952" y="304"/>
                  </a:cubicBezTo>
                  <a:cubicBezTo>
                    <a:pt x="848" y="251"/>
                    <a:pt x="726" y="234"/>
                    <a:pt x="639" y="182"/>
                  </a:cubicBezTo>
                  <a:cubicBezTo>
                    <a:pt x="534" y="147"/>
                    <a:pt x="447" y="95"/>
                    <a:pt x="360" y="42"/>
                  </a:cubicBezTo>
                  <a:cubicBezTo>
                    <a:pt x="321" y="13"/>
                    <a:pt x="283" y="1"/>
                    <a:pt x="2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4"/>
            <p:cNvSpPr/>
            <p:nvPr/>
          </p:nvSpPr>
          <p:spPr>
            <a:xfrm>
              <a:off x="7692232" y="3492206"/>
              <a:ext cx="37167" cy="9284"/>
            </a:xfrm>
            <a:custGeom>
              <a:avLst/>
              <a:gdLst/>
              <a:ahLst/>
              <a:cxnLst/>
              <a:rect l="l" t="t" r="r" b="b"/>
              <a:pathLst>
                <a:path w="1221" h="305" extrusionOk="0">
                  <a:moveTo>
                    <a:pt x="831" y="1"/>
                  </a:moveTo>
                  <a:cubicBezTo>
                    <a:pt x="769" y="1"/>
                    <a:pt x="707" y="7"/>
                    <a:pt x="646" y="19"/>
                  </a:cubicBezTo>
                  <a:lnTo>
                    <a:pt x="402" y="19"/>
                  </a:lnTo>
                  <a:cubicBezTo>
                    <a:pt x="315" y="19"/>
                    <a:pt x="245" y="19"/>
                    <a:pt x="175" y="37"/>
                  </a:cubicBezTo>
                  <a:lnTo>
                    <a:pt x="105" y="37"/>
                  </a:lnTo>
                  <a:cubicBezTo>
                    <a:pt x="1" y="71"/>
                    <a:pt x="1" y="228"/>
                    <a:pt x="105" y="263"/>
                  </a:cubicBezTo>
                  <a:lnTo>
                    <a:pt x="175" y="263"/>
                  </a:lnTo>
                  <a:cubicBezTo>
                    <a:pt x="245" y="281"/>
                    <a:pt x="315" y="298"/>
                    <a:pt x="402" y="298"/>
                  </a:cubicBezTo>
                  <a:lnTo>
                    <a:pt x="646" y="298"/>
                  </a:lnTo>
                  <a:cubicBezTo>
                    <a:pt x="689" y="302"/>
                    <a:pt x="733" y="305"/>
                    <a:pt x="776" y="305"/>
                  </a:cubicBezTo>
                  <a:cubicBezTo>
                    <a:pt x="907" y="305"/>
                    <a:pt x="1038" y="285"/>
                    <a:pt x="1169" y="246"/>
                  </a:cubicBezTo>
                  <a:cubicBezTo>
                    <a:pt x="1221" y="211"/>
                    <a:pt x="1221" y="106"/>
                    <a:pt x="1169" y="54"/>
                  </a:cubicBezTo>
                  <a:cubicBezTo>
                    <a:pt x="1056" y="20"/>
                    <a:pt x="944" y="1"/>
                    <a:pt x="8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4"/>
            <p:cNvSpPr/>
            <p:nvPr/>
          </p:nvSpPr>
          <p:spPr>
            <a:xfrm>
              <a:off x="7775729" y="3482648"/>
              <a:ext cx="53270" cy="15981"/>
            </a:xfrm>
            <a:custGeom>
              <a:avLst/>
              <a:gdLst/>
              <a:ahLst/>
              <a:cxnLst/>
              <a:rect l="l" t="t" r="r" b="b"/>
              <a:pathLst>
                <a:path w="1750" h="525" extrusionOk="0">
                  <a:moveTo>
                    <a:pt x="1648" y="0"/>
                  </a:moveTo>
                  <a:cubicBezTo>
                    <a:pt x="1643" y="0"/>
                    <a:pt x="1638" y="1"/>
                    <a:pt x="1633" y="2"/>
                  </a:cubicBezTo>
                  <a:cubicBezTo>
                    <a:pt x="1563" y="2"/>
                    <a:pt x="1511" y="2"/>
                    <a:pt x="1459" y="19"/>
                  </a:cubicBezTo>
                  <a:cubicBezTo>
                    <a:pt x="1441" y="11"/>
                    <a:pt x="1419" y="6"/>
                    <a:pt x="1398" y="6"/>
                  </a:cubicBezTo>
                  <a:cubicBezTo>
                    <a:pt x="1376" y="6"/>
                    <a:pt x="1354" y="11"/>
                    <a:pt x="1337" y="19"/>
                  </a:cubicBezTo>
                  <a:cubicBezTo>
                    <a:pt x="1267" y="19"/>
                    <a:pt x="1197" y="37"/>
                    <a:pt x="1145" y="54"/>
                  </a:cubicBezTo>
                  <a:cubicBezTo>
                    <a:pt x="1040" y="89"/>
                    <a:pt x="936" y="107"/>
                    <a:pt x="814" y="141"/>
                  </a:cubicBezTo>
                  <a:lnTo>
                    <a:pt x="483" y="211"/>
                  </a:lnTo>
                  <a:lnTo>
                    <a:pt x="326" y="246"/>
                  </a:lnTo>
                  <a:cubicBezTo>
                    <a:pt x="256" y="246"/>
                    <a:pt x="204" y="281"/>
                    <a:pt x="151" y="298"/>
                  </a:cubicBezTo>
                  <a:cubicBezTo>
                    <a:pt x="1" y="315"/>
                    <a:pt x="27" y="508"/>
                    <a:pt x="153" y="508"/>
                  </a:cubicBezTo>
                  <a:cubicBezTo>
                    <a:pt x="158" y="508"/>
                    <a:pt x="163" y="508"/>
                    <a:pt x="169" y="507"/>
                  </a:cubicBezTo>
                  <a:cubicBezTo>
                    <a:pt x="239" y="507"/>
                    <a:pt x="291" y="525"/>
                    <a:pt x="361" y="525"/>
                  </a:cubicBezTo>
                  <a:lnTo>
                    <a:pt x="535" y="525"/>
                  </a:lnTo>
                  <a:cubicBezTo>
                    <a:pt x="657" y="507"/>
                    <a:pt x="761" y="490"/>
                    <a:pt x="883" y="473"/>
                  </a:cubicBezTo>
                  <a:cubicBezTo>
                    <a:pt x="1005" y="438"/>
                    <a:pt x="1110" y="420"/>
                    <a:pt x="1232" y="385"/>
                  </a:cubicBezTo>
                  <a:cubicBezTo>
                    <a:pt x="1284" y="368"/>
                    <a:pt x="1337" y="351"/>
                    <a:pt x="1389" y="333"/>
                  </a:cubicBezTo>
                  <a:cubicBezTo>
                    <a:pt x="1441" y="298"/>
                    <a:pt x="1494" y="281"/>
                    <a:pt x="1528" y="229"/>
                  </a:cubicBezTo>
                  <a:cubicBezTo>
                    <a:pt x="1581" y="211"/>
                    <a:pt x="1616" y="176"/>
                    <a:pt x="1668" y="141"/>
                  </a:cubicBezTo>
                  <a:cubicBezTo>
                    <a:pt x="1750" y="125"/>
                    <a:pt x="1724" y="0"/>
                    <a:pt x="16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4"/>
            <p:cNvSpPr/>
            <p:nvPr/>
          </p:nvSpPr>
          <p:spPr>
            <a:xfrm>
              <a:off x="7879012" y="3449194"/>
              <a:ext cx="56649" cy="21186"/>
            </a:xfrm>
            <a:custGeom>
              <a:avLst/>
              <a:gdLst/>
              <a:ahLst/>
              <a:cxnLst/>
              <a:rect l="l" t="t" r="r" b="b"/>
              <a:pathLst>
                <a:path w="1861" h="696" extrusionOk="0">
                  <a:moveTo>
                    <a:pt x="1731" y="1"/>
                  </a:moveTo>
                  <a:cubicBezTo>
                    <a:pt x="1724" y="1"/>
                    <a:pt x="1717" y="1"/>
                    <a:pt x="1709" y="3"/>
                  </a:cubicBezTo>
                  <a:cubicBezTo>
                    <a:pt x="1569" y="20"/>
                    <a:pt x="1447" y="72"/>
                    <a:pt x="1308" y="125"/>
                  </a:cubicBezTo>
                  <a:cubicBezTo>
                    <a:pt x="1168" y="177"/>
                    <a:pt x="1046" y="229"/>
                    <a:pt x="907" y="264"/>
                  </a:cubicBezTo>
                  <a:cubicBezTo>
                    <a:pt x="768" y="317"/>
                    <a:pt x="628" y="351"/>
                    <a:pt x="489" y="386"/>
                  </a:cubicBezTo>
                  <a:lnTo>
                    <a:pt x="297" y="421"/>
                  </a:lnTo>
                  <a:cubicBezTo>
                    <a:pt x="227" y="439"/>
                    <a:pt x="157" y="473"/>
                    <a:pt x="70" y="491"/>
                  </a:cubicBezTo>
                  <a:cubicBezTo>
                    <a:pt x="1" y="508"/>
                    <a:pt x="18" y="630"/>
                    <a:pt x="88" y="648"/>
                  </a:cubicBezTo>
                  <a:cubicBezTo>
                    <a:pt x="123" y="648"/>
                    <a:pt x="175" y="665"/>
                    <a:pt x="210" y="665"/>
                  </a:cubicBezTo>
                  <a:cubicBezTo>
                    <a:pt x="245" y="683"/>
                    <a:pt x="279" y="683"/>
                    <a:pt x="332" y="683"/>
                  </a:cubicBezTo>
                  <a:cubicBezTo>
                    <a:pt x="367" y="691"/>
                    <a:pt x="401" y="696"/>
                    <a:pt x="439" y="696"/>
                  </a:cubicBezTo>
                  <a:cubicBezTo>
                    <a:pt x="476" y="696"/>
                    <a:pt x="515" y="691"/>
                    <a:pt x="558" y="683"/>
                  </a:cubicBezTo>
                  <a:cubicBezTo>
                    <a:pt x="698" y="665"/>
                    <a:pt x="855" y="648"/>
                    <a:pt x="994" y="595"/>
                  </a:cubicBezTo>
                  <a:cubicBezTo>
                    <a:pt x="1308" y="543"/>
                    <a:pt x="1587" y="386"/>
                    <a:pt x="1796" y="160"/>
                  </a:cubicBezTo>
                  <a:cubicBezTo>
                    <a:pt x="1860" y="95"/>
                    <a:pt x="1821" y="1"/>
                    <a:pt x="17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4"/>
            <p:cNvSpPr/>
            <p:nvPr/>
          </p:nvSpPr>
          <p:spPr>
            <a:xfrm>
              <a:off x="7989388" y="3421676"/>
              <a:ext cx="55218" cy="19603"/>
            </a:xfrm>
            <a:custGeom>
              <a:avLst/>
              <a:gdLst/>
              <a:ahLst/>
              <a:cxnLst/>
              <a:rect l="l" t="t" r="r" b="b"/>
              <a:pathLst>
                <a:path w="1814" h="644" extrusionOk="0">
                  <a:moveTo>
                    <a:pt x="1674" y="0"/>
                  </a:moveTo>
                  <a:cubicBezTo>
                    <a:pt x="1534" y="18"/>
                    <a:pt x="1395" y="53"/>
                    <a:pt x="1273" y="122"/>
                  </a:cubicBezTo>
                  <a:cubicBezTo>
                    <a:pt x="1151" y="175"/>
                    <a:pt x="1011" y="210"/>
                    <a:pt x="889" y="244"/>
                  </a:cubicBezTo>
                  <a:cubicBezTo>
                    <a:pt x="750" y="279"/>
                    <a:pt x="610" y="314"/>
                    <a:pt x="488" y="332"/>
                  </a:cubicBezTo>
                  <a:cubicBezTo>
                    <a:pt x="349" y="366"/>
                    <a:pt x="209" y="384"/>
                    <a:pt x="87" y="436"/>
                  </a:cubicBezTo>
                  <a:cubicBezTo>
                    <a:pt x="0" y="454"/>
                    <a:pt x="0" y="558"/>
                    <a:pt x="87" y="593"/>
                  </a:cubicBezTo>
                  <a:cubicBezTo>
                    <a:pt x="227" y="626"/>
                    <a:pt x="367" y="643"/>
                    <a:pt x="507" y="643"/>
                  </a:cubicBezTo>
                  <a:cubicBezTo>
                    <a:pt x="664" y="643"/>
                    <a:pt x="820" y="622"/>
                    <a:pt x="976" y="576"/>
                  </a:cubicBezTo>
                  <a:cubicBezTo>
                    <a:pt x="1116" y="541"/>
                    <a:pt x="1255" y="488"/>
                    <a:pt x="1395" y="436"/>
                  </a:cubicBezTo>
                  <a:cubicBezTo>
                    <a:pt x="1534" y="384"/>
                    <a:pt x="1674" y="279"/>
                    <a:pt x="1761" y="175"/>
                  </a:cubicBezTo>
                  <a:cubicBezTo>
                    <a:pt x="1813" y="87"/>
                    <a:pt x="1761" y="0"/>
                    <a:pt x="16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4"/>
            <p:cNvSpPr/>
            <p:nvPr/>
          </p:nvSpPr>
          <p:spPr>
            <a:xfrm>
              <a:off x="8096568" y="3429286"/>
              <a:ext cx="48308" cy="14733"/>
            </a:xfrm>
            <a:custGeom>
              <a:avLst/>
              <a:gdLst/>
              <a:ahLst/>
              <a:cxnLst/>
              <a:rect l="l" t="t" r="r" b="b"/>
              <a:pathLst>
                <a:path w="1587" h="484" extrusionOk="0">
                  <a:moveTo>
                    <a:pt x="626" y="0"/>
                  </a:moveTo>
                  <a:cubicBezTo>
                    <a:pt x="569" y="0"/>
                    <a:pt x="511" y="5"/>
                    <a:pt x="454" y="12"/>
                  </a:cubicBezTo>
                  <a:cubicBezTo>
                    <a:pt x="384" y="12"/>
                    <a:pt x="314" y="29"/>
                    <a:pt x="262" y="29"/>
                  </a:cubicBezTo>
                  <a:cubicBezTo>
                    <a:pt x="227" y="47"/>
                    <a:pt x="192" y="47"/>
                    <a:pt x="157" y="64"/>
                  </a:cubicBezTo>
                  <a:cubicBezTo>
                    <a:pt x="140" y="82"/>
                    <a:pt x="122" y="82"/>
                    <a:pt x="88" y="82"/>
                  </a:cubicBezTo>
                  <a:cubicBezTo>
                    <a:pt x="0" y="99"/>
                    <a:pt x="35" y="238"/>
                    <a:pt x="122" y="238"/>
                  </a:cubicBezTo>
                  <a:cubicBezTo>
                    <a:pt x="175" y="238"/>
                    <a:pt x="227" y="256"/>
                    <a:pt x="279" y="273"/>
                  </a:cubicBezTo>
                  <a:lnTo>
                    <a:pt x="436" y="308"/>
                  </a:lnTo>
                  <a:cubicBezTo>
                    <a:pt x="558" y="326"/>
                    <a:pt x="680" y="343"/>
                    <a:pt x="785" y="360"/>
                  </a:cubicBezTo>
                  <a:cubicBezTo>
                    <a:pt x="907" y="378"/>
                    <a:pt x="1029" y="413"/>
                    <a:pt x="1133" y="430"/>
                  </a:cubicBezTo>
                  <a:cubicBezTo>
                    <a:pt x="1212" y="464"/>
                    <a:pt x="1298" y="483"/>
                    <a:pt x="1382" y="483"/>
                  </a:cubicBezTo>
                  <a:cubicBezTo>
                    <a:pt x="1428" y="483"/>
                    <a:pt x="1474" y="477"/>
                    <a:pt x="1517" y="465"/>
                  </a:cubicBezTo>
                  <a:cubicBezTo>
                    <a:pt x="1569" y="448"/>
                    <a:pt x="1587" y="395"/>
                    <a:pt x="1569" y="343"/>
                  </a:cubicBezTo>
                  <a:cubicBezTo>
                    <a:pt x="1517" y="221"/>
                    <a:pt x="1343" y="151"/>
                    <a:pt x="1238" y="116"/>
                  </a:cubicBezTo>
                  <a:cubicBezTo>
                    <a:pt x="1116" y="64"/>
                    <a:pt x="994" y="47"/>
                    <a:pt x="855" y="29"/>
                  </a:cubicBezTo>
                  <a:cubicBezTo>
                    <a:pt x="783" y="9"/>
                    <a:pt x="706" y="0"/>
                    <a:pt x="6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4"/>
            <p:cNvSpPr/>
            <p:nvPr/>
          </p:nvSpPr>
          <p:spPr>
            <a:xfrm>
              <a:off x="8184418" y="3447002"/>
              <a:ext cx="45356" cy="22465"/>
            </a:xfrm>
            <a:custGeom>
              <a:avLst/>
              <a:gdLst/>
              <a:ahLst/>
              <a:cxnLst/>
              <a:rect l="l" t="t" r="r" b="b"/>
              <a:pathLst>
                <a:path w="1490" h="738" extrusionOk="0">
                  <a:moveTo>
                    <a:pt x="135" y="0"/>
                  </a:moveTo>
                  <a:cubicBezTo>
                    <a:pt x="48" y="0"/>
                    <a:pt x="1" y="132"/>
                    <a:pt x="95" y="179"/>
                  </a:cubicBezTo>
                  <a:cubicBezTo>
                    <a:pt x="182" y="232"/>
                    <a:pt x="269" y="301"/>
                    <a:pt x="357" y="371"/>
                  </a:cubicBezTo>
                  <a:cubicBezTo>
                    <a:pt x="444" y="423"/>
                    <a:pt x="531" y="476"/>
                    <a:pt x="618" y="511"/>
                  </a:cubicBezTo>
                  <a:cubicBezTo>
                    <a:pt x="723" y="563"/>
                    <a:pt x="810" y="598"/>
                    <a:pt x="914" y="650"/>
                  </a:cubicBezTo>
                  <a:cubicBezTo>
                    <a:pt x="967" y="667"/>
                    <a:pt x="1036" y="702"/>
                    <a:pt x="1089" y="702"/>
                  </a:cubicBezTo>
                  <a:cubicBezTo>
                    <a:pt x="1158" y="720"/>
                    <a:pt x="1211" y="737"/>
                    <a:pt x="1280" y="737"/>
                  </a:cubicBezTo>
                  <a:cubicBezTo>
                    <a:pt x="1420" y="737"/>
                    <a:pt x="1490" y="563"/>
                    <a:pt x="1402" y="458"/>
                  </a:cubicBezTo>
                  <a:cubicBezTo>
                    <a:pt x="1350" y="406"/>
                    <a:pt x="1298" y="371"/>
                    <a:pt x="1246" y="354"/>
                  </a:cubicBezTo>
                  <a:cubicBezTo>
                    <a:pt x="1193" y="319"/>
                    <a:pt x="1141" y="284"/>
                    <a:pt x="1071" y="266"/>
                  </a:cubicBezTo>
                  <a:cubicBezTo>
                    <a:pt x="984" y="214"/>
                    <a:pt x="880" y="179"/>
                    <a:pt x="775" y="144"/>
                  </a:cubicBezTo>
                  <a:cubicBezTo>
                    <a:pt x="688" y="110"/>
                    <a:pt x="583" y="75"/>
                    <a:pt x="479" y="57"/>
                  </a:cubicBezTo>
                  <a:cubicBezTo>
                    <a:pt x="374" y="40"/>
                    <a:pt x="252" y="22"/>
                    <a:pt x="165" y="5"/>
                  </a:cubicBezTo>
                  <a:cubicBezTo>
                    <a:pt x="155" y="2"/>
                    <a:pt x="145" y="0"/>
                    <a:pt x="1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4"/>
            <p:cNvSpPr/>
            <p:nvPr/>
          </p:nvSpPr>
          <p:spPr>
            <a:xfrm>
              <a:off x="8273790" y="3493819"/>
              <a:ext cx="38233" cy="29892"/>
            </a:xfrm>
            <a:custGeom>
              <a:avLst/>
              <a:gdLst/>
              <a:ahLst/>
              <a:cxnLst/>
              <a:rect l="l" t="t" r="r" b="b"/>
              <a:pathLst>
                <a:path w="1256" h="982" extrusionOk="0">
                  <a:moveTo>
                    <a:pt x="122" y="1"/>
                  </a:moveTo>
                  <a:cubicBezTo>
                    <a:pt x="35" y="1"/>
                    <a:pt x="0" y="123"/>
                    <a:pt x="70" y="175"/>
                  </a:cubicBezTo>
                  <a:lnTo>
                    <a:pt x="122" y="210"/>
                  </a:lnTo>
                  <a:cubicBezTo>
                    <a:pt x="140" y="210"/>
                    <a:pt x="157" y="228"/>
                    <a:pt x="175" y="245"/>
                  </a:cubicBezTo>
                  <a:cubicBezTo>
                    <a:pt x="192" y="262"/>
                    <a:pt x="210" y="280"/>
                    <a:pt x="227" y="297"/>
                  </a:cubicBezTo>
                  <a:cubicBezTo>
                    <a:pt x="262" y="315"/>
                    <a:pt x="314" y="332"/>
                    <a:pt x="349" y="367"/>
                  </a:cubicBezTo>
                  <a:lnTo>
                    <a:pt x="366" y="384"/>
                  </a:lnTo>
                  <a:lnTo>
                    <a:pt x="384" y="402"/>
                  </a:lnTo>
                  <a:lnTo>
                    <a:pt x="436" y="437"/>
                  </a:lnTo>
                  <a:lnTo>
                    <a:pt x="506" y="489"/>
                  </a:lnTo>
                  <a:lnTo>
                    <a:pt x="541" y="506"/>
                  </a:lnTo>
                  <a:lnTo>
                    <a:pt x="558" y="524"/>
                  </a:lnTo>
                  <a:lnTo>
                    <a:pt x="593" y="559"/>
                  </a:lnTo>
                  <a:lnTo>
                    <a:pt x="645" y="594"/>
                  </a:lnTo>
                  <a:lnTo>
                    <a:pt x="750" y="698"/>
                  </a:lnTo>
                  <a:lnTo>
                    <a:pt x="837" y="803"/>
                  </a:lnTo>
                  <a:cubicBezTo>
                    <a:pt x="855" y="820"/>
                    <a:pt x="872" y="838"/>
                    <a:pt x="889" y="855"/>
                  </a:cubicBezTo>
                  <a:cubicBezTo>
                    <a:pt x="907" y="873"/>
                    <a:pt x="942" y="890"/>
                    <a:pt x="977" y="907"/>
                  </a:cubicBezTo>
                  <a:cubicBezTo>
                    <a:pt x="1014" y="944"/>
                    <a:pt x="1059" y="981"/>
                    <a:pt x="1114" y="981"/>
                  </a:cubicBezTo>
                  <a:cubicBezTo>
                    <a:pt x="1136" y="981"/>
                    <a:pt x="1160" y="975"/>
                    <a:pt x="1186" y="960"/>
                  </a:cubicBezTo>
                  <a:cubicBezTo>
                    <a:pt x="1238" y="925"/>
                    <a:pt x="1255" y="873"/>
                    <a:pt x="1255" y="803"/>
                  </a:cubicBezTo>
                  <a:cubicBezTo>
                    <a:pt x="1255" y="785"/>
                    <a:pt x="1255" y="768"/>
                    <a:pt x="1255" y="751"/>
                  </a:cubicBezTo>
                  <a:cubicBezTo>
                    <a:pt x="1255" y="733"/>
                    <a:pt x="1255" y="716"/>
                    <a:pt x="1255" y="716"/>
                  </a:cubicBezTo>
                  <a:cubicBezTo>
                    <a:pt x="1255" y="698"/>
                    <a:pt x="1255" y="681"/>
                    <a:pt x="1255" y="663"/>
                  </a:cubicBezTo>
                  <a:cubicBezTo>
                    <a:pt x="1238" y="628"/>
                    <a:pt x="1221" y="611"/>
                    <a:pt x="1203" y="576"/>
                  </a:cubicBezTo>
                  <a:cubicBezTo>
                    <a:pt x="1186" y="541"/>
                    <a:pt x="1151" y="506"/>
                    <a:pt x="1116" y="472"/>
                  </a:cubicBezTo>
                  <a:cubicBezTo>
                    <a:pt x="1081" y="419"/>
                    <a:pt x="1029" y="367"/>
                    <a:pt x="977" y="332"/>
                  </a:cubicBezTo>
                  <a:cubicBezTo>
                    <a:pt x="924" y="280"/>
                    <a:pt x="872" y="228"/>
                    <a:pt x="802" y="175"/>
                  </a:cubicBezTo>
                  <a:cubicBezTo>
                    <a:pt x="733" y="140"/>
                    <a:pt x="663" y="106"/>
                    <a:pt x="576" y="71"/>
                  </a:cubicBezTo>
                  <a:cubicBezTo>
                    <a:pt x="558" y="71"/>
                    <a:pt x="541" y="71"/>
                    <a:pt x="523" y="53"/>
                  </a:cubicBezTo>
                  <a:lnTo>
                    <a:pt x="488" y="53"/>
                  </a:lnTo>
                  <a:cubicBezTo>
                    <a:pt x="454" y="36"/>
                    <a:pt x="419" y="18"/>
                    <a:pt x="384" y="18"/>
                  </a:cubicBezTo>
                  <a:lnTo>
                    <a:pt x="34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4"/>
            <p:cNvSpPr/>
            <p:nvPr/>
          </p:nvSpPr>
          <p:spPr>
            <a:xfrm>
              <a:off x="8342768" y="3553116"/>
              <a:ext cx="32936" cy="35402"/>
            </a:xfrm>
            <a:custGeom>
              <a:avLst/>
              <a:gdLst/>
              <a:ahLst/>
              <a:cxnLst/>
              <a:rect l="l" t="t" r="r" b="b"/>
              <a:pathLst>
                <a:path w="1082" h="1163" extrusionOk="0">
                  <a:moveTo>
                    <a:pt x="151" y="1"/>
                  </a:moveTo>
                  <a:cubicBezTo>
                    <a:pt x="118" y="1"/>
                    <a:pt x="88" y="14"/>
                    <a:pt x="70" y="40"/>
                  </a:cubicBezTo>
                  <a:cubicBezTo>
                    <a:pt x="0" y="75"/>
                    <a:pt x="0" y="145"/>
                    <a:pt x="35" y="197"/>
                  </a:cubicBezTo>
                  <a:cubicBezTo>
                    <a:pt x="53" y="232"/>
                    <a:pt x="88" y="284"/>
                    <a:pt x="105" y="319"/>
                  </a:cubicBezTo>
                  <a:cubicBezTo>
                    <a:pt x="105" y="354"/>
                    <a:pt x="122" y="371"/>
                    <a:pt x="157" y="406"/>
                  </a:cubicBezTo>
                  <a:cubicBezTo>
                    <a:pt x="157" y="424"/>
                    <a:pt x="175" y="441"/>
                    <a:pt x="175" y="458"/>
                  </a:cubicBezTo>
                  <a:cubicBezTo>
                    <a:pt x="192" y="476"/>
                    <a:pt x="210" y="493"/>
                    <a:pt x="210" y="511"/>
                  </a:cubicBezTo>
                  <a:cubicBezTo>
                    <a:pt x="279" y="580"/>
                    <a:pt x="314" y="650"/>
                    <a:pt x="367" y="737"/>
                  </a:cubicBezTo>
                  <a:cubicBezTo>
                    <a:pt x="419" y="807"/>
                    <a:pt x="471" y="859"/>
                    <a:pt x="523" y="912"/>
                  </a:cubicBezTo>
                  <a:cubicBezTo>
                    <a:pt x="576" y="981"/>
                    <a:pt x="645" y="1034"/>
                    <a:pt x="715" y="1086"/>
                  </a:cubicBezTo>
                  <a:lnTo>
                    <a:pt x="767" y="1138"/>
                  </a:lnTo>
                  <a:cubicBezTo>
                    <a:pt x="799" y="1154"/>
                    <a:pt x="834" y="1163"/>
                    <a:pt x="867" y="1163"/>
                  </a:cubicBezTo>
                  <a:cubicBezTo>
                    <a:pt x="908" y="1163"/>
                    <a:pt x="948" y="1150"/>
                    <a:pt x="977" y="1121"/>
                  </a:cubicBezTo>
                  <a:cubicBezTo>
                    <a:pt x="1046" y="1069"/>
                    <a:pt x="1081" y="964"/>
                    <a:pt x="1046" y="894"/>
                  </a:cubicBezTo>
                  <a:cubicBezTo>
                    <a:pt x="1046" y="877"/>
                    <a:pt x="1029" y="859"/>
                    <a:pt x="1029" y="825"/>
                  </a:cubicBezTo>
                  <a:cubicBezTo>
                    <a:pt x="1011" y="825"/>
                    <a:pt x="1011" y="825"/>
                    <a:pt x="1029" y="807"/>
                  </a:cubicBezTo>
                  <a:cubicBezTo>
                    <a:pt x="1011" y="772"/>
                    <a:pt x="994" y="755"/>
                    <a:pt x="977" y="737"/>
                  </a:cubicBezTo>
                  <a:cubicBezTo>
                    <a:pt x="942" y="703"/>
                    <a:pt x="924" y="668"/>
                    <a:pt x="889" y="633"/>
                  </a:cubicBezTo>
                  <a:cubicBezTo>
                    <a:pt x="855" y="580"/>
                    <a:pt x="802" y="528"/>
                    <a:pt x="750" y="476"/>
                  </a:cubicBezTo>
                  <a:cubicBezTo>
                    <a:pt x="733" y="458"/>
                    <a:pt x="698" y="424"/>
                    <a:pt x="680" y="406"/>
                  </a:cubicBezTo>
                  <a:lnTo>
                    <a:pt x="628" y="371"/>
                  </a:lnTo>
                  <a:lnTo>
                    <a:pt x="593" y="336"/>
                  </a:lnTo>
                  <a:lnTo>
                    <a:pt x="506" y="249"/>
                  </a:lnTo>
                  <a:cubicBezTo>
                    <a:pt x="489" y="232"/>
                    <a:pt x="454" y="214"/>
                    <a:pt x="436" y="197"/>
                  </a:cubicBezTo>
                  <a:cubicBezTo>
                    <a:pt x="401" y="162"/>
                    <a:pt x="367" y="127"/>
                    <a:pt x="314" y="110"/>
                  </a:cubicBezTo>
                  <a:cubicBezTo>
                    <a:pt x="297" y="75"/>
                    <a:pt x="262" y="58"/>
                    <a:pt x="245" y="40"/>
                  </a:cubicBezTo>
                  <a:cubicBezTo>
                    <a:pt x="218" y="14"/>
                    <a:pt x="183" y="1"/>
                    <a:pt x="1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4"/>
            <p:cNvSpPr/>
            <p:nvPr/>
          </p:nvSpPr>
          <p:spPr>
            <a:xfrm>
              <a:off x="8394090" y="3624072"/>
              <a:ext cx="20882" cy="37685"/>
            </a:xfrm>
            <a:custGeom>
              <a:avLst/>
              <a:gdLst/>
              <a:ahLst/>
              <a:cxnLst/>
              <a:rect l="l" t="t" r="r" b="b"/>
              <a:pathLst>
                <a:path w="686" h="1238" extrusionOk="0">
                  <a:moveTo>
                    <a:pt x="108" y="1"/>
                  </a:moveTo>
                  <a:cubicBezTo>
                    <a:pt x="51" y="1"/>
                    <a:pt x="0" y="47"/>
                    <a:pt x="23" y="115"/>
                  </a:cubicBezTo>
                  <a:cubicBezTo>
                    <a:pt x="40" y="202"/>
                    <a:pt x="40" y="306"/>
                    <a:pt x="75" y="394"/>
                  </a:cubicBezTo>
                  <a:cubicBezTo>
                    <a:pt x="110" y="481"/>
                    <a:pt x="127" y="568"/>
                    <a:pt x="162" y="655"/>
                  </a:cubicBezTo>
                  <a:cubicBezTo>
                    <a:pt x="197" y="760"/>
                    <a:pt x="232" y="864"/>
                    <a:pt x="284" y="951"/>
                  </a:cubicBezTo>
                  <a:cubicBezTo>
                    <a:pt x="284" y="986"/>
                    <a:pt x="319" y="1038"/>
                    <a:pt x="336" y="1073"/>
                  </a:cubicBezTo>
                  <a:cubicBezTo>
                    <a:pt x="371" y="1126"/>
                    <a:pt x="406" y="1160"/>
                    <a:pt x="441" y="1195"/>
                  </a:cubicBezTo>
                  <a:cubicBezTo>
                    <a:pt x="470" y="1224"/>
                    <a:pt x="505" y="1238"/>
                    <a:pt x="539" y="1238"/>
                  </a:cubicBezTo>
                  <a:cubicBezTo>
                    <a:pt x="608" y="1238"/>
                    <a:pt x="673" y="1184"/>
                    <a:pt x="685" y="1091"/>
                  </a:cubicBezTo>
                  <a:cubicBezTo>
                    <a:pt x="685" y="986"/>
                    <a:pt x="650" y="882"/>
                    <a:pt x="598" y="777"/>
                  </a:cubicBezTo>
                  <a:cubicBezTo>
                    <a:pt x="563" y="690"/>
                    <a:pt x="528" y="603"/>
                    <a:pt x="476" y="533"/>
                  </a:cubicBezTo>
                  <a:cubicBezTo>
                    <a:pt x="441" y="446"/>
                    <a:pt x="389" y="359"/>
                    <a:pt x="354" y="271"/>
                  </a:cubicBezTo>
                  <a:cubicBezTo>
                    <a:pt x="302" y="202"/>
                    <a:pt x="232" y="132"/>
                    <a:pt x="197" y="45"/>
                  </a:cubicBezTo>
                  <a:cubicBezTo>
                    <a:pt x="173" y="14"/>
                    <a:pt x="140" y="1"/>
                    <a:pt x="1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4"/>
            <p:cNvSpPr/>
            <p:nvPr/>
          </p:nvSpPr>
          <p:spPr>
            <a:xfrm>
              <a:off x="8426600" y="3689397"/>
              <a:ext cx="17016" cy="43681"/>
            </a:xfrm>
            <a:custGeom>
              <a:avLst/>
              <a:gdLst/>
              <a:ahLst/>
              <a:cxnLst/>
              <a:rect l="l" t="t" r="r" b="b"/>
              <a:pathLst>
                <a:path w="559" h="1435" extrusionOk="0">
                  <a:moveTo>
                    <a:pt x="175" y="1"/>
                  </a:moveTo>
                  <a:cubicBezTo>
                    <a:pt x="121" y="1"/>
                    <a:pt x="69" y="32"/>
                    <a:pt x="53" y="95"/>
                  </a:cubicBezTo>
                  <a:cubicBezTo>
                    <a:pt x="18" y="200"/>
                    <a:pt x="1" y="304"/>
                    <a:pt x="1" y="426"/>
                  </a:cubicBezTo>
                  <a:cubicBezTo>
                    <a:pt x="1" y="514"/>
                    <a:pt x="1" y="618"/>
                    <a:pt x="18" y="705"/>
                  </a:cubicBezTo>
                  <a:cubicBezTo>
                    <a:pt x="18" y="827"/>
                    <a:pt x="53" y="932"/>
                    <a:pt x="70" y="1036"/>
                  </a:cubicBezTo>
                  <a:cubicBezTo>
                    <a:pt x="88" y="1141"/>
                    <a:pt x="140" y="1246"/>
                    <a:pt x="210" y="1350"/>
                  </a:cubicBezTo>
                  <a:cubicBezTo>
                    <a:pt x="245" y="1409"/>
                    <a:pt x="298" y="1434"/>
                    <a:pt x="351" y="1434"/>
                  </a:cubicBezTo>
                  <a:cubicBezTo>
                    <a:pt x="455" y="1434"/>
                    <a:pt x="558" y="1338"/>
                    <a:pt x="524" y="1211"/>
                  </a:cubicBezTo>
                  <a:cubicBezTo>
                    <a:pt x="524" y="1159"/>
                    <a:pt x="506" y="1124"/>
                    <a:pt x="489" y="1071"/>
                  </a:cubicBezTo>
                  <a:cubicBezTo>
                    <a:pt x="489" y="1019"/>
                    <a:pt x="454" y="984"/>
                    <a:pt x="454" y="932"/>
                  </a:cubicBezTo>
                  <a:cubicBezTo>
                    <a:pt x="419" y="845"/>
                    <a:pt x="402" y="758"/>
                    <a:pt x="384" y="670"/>
                  </a:cubicBezTo>
                  <a:cubicBezTo>
                    <a:pt x="367" y="583"/>
                    <a:pt x="349" y="496"/>
                    <a:pt x="349" y="426"/>
                  </a:cubicBezTo>
                  <a:cubicBezTo>
                    <a:pt x="332" y="322"/>
                    <a:pt x="314" y="235"/>
                    <a:pt x="314" y="130"/>
                  </a:cubicBezTo>
                  <a:cubicBezTo>
                    <a:pt x="305" y="45"/>
                    <a:pt x="239" y="1"/>
                    <a:pt x="1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5" name="Google Shape;615;p4"/>
          <p:cNvGrpSpPr/>
          <p:nvPr/>
        </p:nvGrpSpPr>
        <p:grpSpPr>
          <a:xfrm>
            <a:off x="0" y="-12"/>
            <a:ext cx="999595" cy="356194"/>
            <a:chOff x="23" y="279277"/>
            <a:chExt cx="1106726" cy="394325"/>
          </a:xfrm>
        </p:grpSpPr>
        <p:sp>
          <p:nvSpPr>
            <p:cNvPr id="616" name="Google Shape;616;p4"/>
            <p:cNvSpPr/>
            <p:nvPr/>
          </p:nvSpPr>
          <p:spPr>
            <a:xfrm>
              <a:off x="23" y="482514"/>
              <a:ext cx="45358" cy="58974"/>
            </a:xfrm>
            <a:custGeom>
              <a:avLst/>
              <a:gdLst/>
              <a:ahLst/>
              <a:cxnLst/>
              <a:rect l="l" t="t" r="r" b="b"/>
              <a:pathLst>
                <a:path w="743" h="966" extrusionOk="0">
                  <a:moveTo>
                    <a:pt x="114" y="0"/>
                  </a:moveTo>
                  <a:cubicBezTo>
                    <a:pt x="92" y="0"/>
                    <a:pt x="70" y="9"/>
                    <a:pt x="53" y="26"/>
                  </a:cubicBezTo>
                  <a:cubicBezTo>
                    <a:pt x="0" y="61"/>
                    <a:pt x="0" y="113"/>
                    <a:pt x="18" y="166"/>
                  </a:cubicBezTo>
                  <a:lnTo>
                    <a:pt x="53" y="201"/>
                  </a:lnTo>
                  <a:cubicBezTo>
                    <a:pt x="53" y="236"/>
                    <a:pt x="70" y="270"/>
                    <a:pt x="87" y="305"/>
                  </a:cubicBezTo>
                  <a:cubicBezTo>
                    <a:pt x="87" y="305"/>
                    <a:pt x="105" y="323"/>
                    <a:pt x="105" y="340"/>
                  </a:cubicBezTo>
                  <a:lnTo>
                    <a:pt x="122" y="392"/>
                  </a:lnTo>
                  <a:lnTo>
                    <a:pt x="244" y="567"/>
                  </a:lnTo>
                  <a:cubicBezTo>
                    <a:pt x="279" y="636"/>
                    <a:pt x="314" y="706"/>
                    <a:pt x="349" y="758"/>
                  </a:cubicBezTo>
                  <a:cubicBezTo>
                    <a:pt x="401" y="811"/>
                    <a:pt x="401" y="828"/>
                    <a:pt x="436" y="863"/>
                  </a:cubicBezTo>
                  <a:cubicBezTo>
                    <a:pt x="453" y="898"/>
                    <a:pt x="488" y="915"/>
                    <a:pt x="541" y="950"/>
                  </a:cubicBezTo>
                  <a:cubicBezTo>
                    <a:pt x="558" y="961"/>
                    <a:pt x="577" y="966"/>
                    <a:pt x="596" y="966"/>
                  </a:cubicBezTo>
                  <a:cubicBezTo>
                    <a:pt x="671" y="966"/>
                    <a:pt x="743" y="891"/>
                    <a:pt x="715" y="793"/>
                  </a:cubicBezTo>
                  <a:cubicBezTo>
                    <a:pt x="715" y="741"/>
                    <a:pt x="697" y="706"/>
                    <a:pt x="663" y="671"/>
                  </a:cubicBezTo>
                  <a:cubicBezTo>
                    <a:pt x="645" y="636"/>
                    <a:pt x="645" y="602"/>
                    <a:pt x="628" y="584"/>
                  </a:cubicBezTo>
                  <a:cubicBezTo>
                    <a:pt x="610" y="549"/>
                    <a:pt x="541" y="462"/>
                    <a:pt x="488" y="410"/>
                  </a:cubicBezTo>
                  <a:lnTo>
                    <a:pt x="349" y="236"/>
                  </a:lnTo>
                  <a:cubicBezTo>
                    <a:pt x="314" y="166"/>
                    <a:pt x="279" y="113"/>
                    <a:pt x="209" y="79"/>
                  </a:cubicBezTo>
                  <a:lnTo>
                    <a:pt x="175" y="26"/>
                  </a:lnTo>
                  <a:cubicBezTo>
                    <a:pt x="157" y="9"/>
                    <a:pt x="135" y="0"/>
                    <a:pt x="1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4"/>
            <p:cNvSpPr/>
            <p:nvPr/>
          </p:nvSpPr>
          <p:spPr>
            <a:xfrm>
              <a:off x="93181" y="584774"/>
              <a:ext cx="81376" cy="45177"/>
            </a:xfrm>
            <a:custGeom>
              <a:avLst/>
              <a:gdLst/>
              <a:ahLst/>
              <a:cxnLst/>
              <a:rect l="l" t="t" r="r" b="b"/>
              <a:pathLst>
                <a:path w="1333" h="740" extrusionOk="0">
                  <a:moveTo>
                    <a:pt x="130" y="0"/>
                  </a:moveTo>
                  <a:cubicBezTo>
                    <a:pt x="57" y="0"/>
                    <a:pt x="0" y="87"/>
                    <a:pt x="60" y="147"/>
                  </a:cubicBezTo>
                  <a:lnTo>
                    <a:pt x="148" y="269"/>
                  </a:lnTo>
                  <a:cubicBezTo>
                    <a:pt x="200" y="304"/>
                    <a:pt x="235" y="338"/>
                    <a:pt x="287" y="373"/>
                  </a:cubicBezTo>
                  <a:cubicBezTo>
                    <a:pt x="374" y="426"/>
                    <a:pt x="461" y="495"/>
                    <a:pt x="549" y="548"/>
                  </a:cubicBezTo>
                  <a:cubicBezTo>
                    <a:pt x="636" y="600"/>
                    <a:pt x="740" y="635"/>
                    <a:pt x="845" y="670"/>
                  </a:cubicBezTo>
                  <a:cubicBezTo>
                    <a:pt x="897" y="687"/>
                    <a:pt x="949" y="705"/>
                    <a:pt x="1002" y="722"/>
                  </a:cubicBezTo>
                  <a:cubicBezTo>
                    <a:pt x="1037" y="722"/>
                    <a:pt x="1071" y="739"/>
                    <a:pt x="1106" y="739"/>
                  </a:cubicBezTo>
                  <a:cubicBezTo>
                    <a:pt x="1141" y="739"/>
                    <a:pt x="1176" y="722"/>
                    <a:pt x="1211" y="705"/>
                  </a:cubicBezTo>
                  <a:lnTo>
                    <a:pt x="1246" y="687"/>
                  </a:lnTo>
                  <a:cubicBezTo>
                    <a:pt x="1316" y="635"/>
                    <a:pt x="1333" y="530"/>
                    <a:pt x="1263" y="478"/>
                  </a:cubicBezTo>
                  <a:cubicBezTo>
                    <a:pt x="1246" y="443"/>
                    <a:pt x="1228" y="426"/>
                    <a:pt x="1193" y="408"/>
                  </a:cubicBezTo>
                  <a:cubicBezTo>
                    <a:pt x="1176" y="391"/>
                    <a:pt x="1141" y="373"/>
                    <a:pt x="1106" y="356"/>
                  </a:cubicBezTo>
                  <a:cubicBezTo>
                    <a:pt x="1054" y="338"/>
                    <a:pt x="1019" y="338"/>
                    <a:pt x="967" y="321"/>
                  </a:cubicBezTo>
                  <a:cubicBezTo>
                    <a:pt x="862" y="286"/>
                    <a:pt x="775" y="251"/>
                    <a:pt x="688" y="216"/>
                  </a:cubicBezTo>
                  <a:cubicBezTo>
                    <a:pt x="601" y="199"/>
                    <a:pt x="514" y="164"/>
                    <a:pt x="444" y="129"/>
                  </a:cubicBezTo>
                  <a:cubicBezTo>
                    <a:pt x="357" y="94"/>
                    <a:pt x="339" y="77"/>
                    <a:pt x="287" y="60"/>
                  </a:cubicBezTo>
                  <a:cubicBezTo>
                    <a:pt x="235" y="42"/>
                    <a:pt x="200" y="42"/>
                    <a:pt x="165" y="7"/>
                  </a:cubicBezTo>
                  <a:cubicBezTo>
                    <a:pt x="153" y="3"/>
                    <a:pt x="141" y="0"/>
                    <a:pt x="1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4"/>
            <p:cNvSpPr/>
            <p:nvPr/>
          </p:nvSpPr>
          <p:spPr>
            <a:xfrm>
              <a:off x="245799" y="649060"/>
              <a:ext cx="87359" cy="24542"/>
            </a:xfrm>
            <a:custGeom>
              <a:avLst/>
              <a:gdLst/>
              <a:ahLst/>
              <a:cxnLst/>
              <a:rect l="l" t="t" r="r" b="b"/>
              <a:pathLst>
                <a:path w="1431" h="402" extrusionOk="0">
                  <a:moveTo>
                    <a:pt x="541" y="0"/>
                  </a:moveTo>
                  <a:cubicBezTo>
                    <a:pt x="489" y="0"/>
                    <a:pt x="437" y="0"/>
                    <a:pt x="384" y="18"/>
                  </a:cubicBezTo>
                  <a:lnTo>
                    <a:pt x="227" y="18"/>
                  </a:lnTo>
                  <a:cubicBezTo>
                    <a:pt x="193" y="18"/>
                    <a:pt x="140" y="52"/>
                    <a:pt x="105" y="52"/>
                  </a:cubicBezTo>
                  <a:cubicBezTo>
                    <a:pt x="18" y="52"/>
                    <a:pt x="1" y="174"/>
                    <a:pt x="71" y="192"/>
                  </a:cubicBezTo>
                  <a:cubicBezTo>
                    <a:pt x="123" y="209"/>
                    <a:pt x="158" y="244"/>
                    <a:pt x="210" y="262"/>
                  </a:cubicBezTo>
                  <a:cubicBezTo>
                    <a:pt x="245" y="279"/>
                    <a:pt x="315" y="279"/>
                    <a:pt x="349" y="296"/>
                  </a:cubicBezTo>
                  <a:cubicBezTo>
                    <a:pt x="402" y="296"/>
                    <a:pt x="437" y="314"/>
                    <a:pt x="489" y="331"/>
                  </a:cubicBezTo>
                  <a:lnTo>
                    <a:pt x="646" y="349"/>
                  </a:lnTo>
                  <a:cubicBezTo>
                    <a:pt x="750" y="366"/>
                    <a:pt x="872" y="384"/>
                    <a:pt x="960" y="401"/>
                  </a:cubicBezTo>
                  <a:lnTo>
                    <a:pt x="1221" y="401"/>
                  </a:lnTo>
                  <a:cubicBezTo>
                    <a:pt x="1256" y="384"/>
                    <a:pt x="1273" y="366"/>
                    <a:pt x="1308" y="349"/>
                  </a:cubicBezTo>
                  <a:cubicBezTo>
                    <a:pt x="1430" y="296"/>
                    <a:pt x="1395" y="157"/>
                    <a:pt x="1308" y="87"/>
                  </a:cubicBezTo>
                  <a:lnTo>
                    <a:pt x="1291" y="87"/>
                  </a:lnTo>
                  <a:cubicBezTo>
                    <a:pt x="1204" y="18"/>
                    <a:pt x="1099" y="0"/>
                    <a:pt x="9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4"/>
            <p:cNvSpPr/>
            <p:nvPr/>
          </p:nvSpPr>
          <p:spPr>
            <a:xfrm>
              <a:off x="439502" y="635202"/>
              <a:ext cx="86260" cy="29853"/>
            </a:xfrm>
            <a:custGeom>
              <a:avLst/>
              <a:gdLst/>
              <a:ahLst/>
              <a:cxnLst/>
              <a:rect l="l" t="t" r="r" b="b"/>
              <a:pathLst>
                <a:path w="1413" h="489" extrusionOk="0">
                  <a:moveTo>
                    <a:pt x="1308" y="1"/>
                  </a:moveTo>
                  <a:cubicBezTo>
                    <a:pt x="1203" y="1"/>
                    <a:pt x="1098" y="35"/>
                    <a:pt x="994" y="53"/>
                  </a:cubicBezTo>
                  <a:cubicBezTo>
                    <a:pt x="889" y="88"/>
                    <a:pt x="802" y="105"/>
                    <a:pt x="698" y="140"/>
                  </a:cubicBezTo>
                  <a:cubicBezTo>
                    <a:pt x="593" y="157"/>
                    <a:pt x="506" y="175"/>
                    <a:pt x="419" y="192"/>
                  </a:cubicBezTo>
                  <a:cubicBezTo>
                    <a:pt x="314" y="192"/>
                    <a:pt x="209" y="210"/>
                    <a:pt x="105" y="227"/>
                  </a:cubicBezTo>
                  <a:cubicBezTo>
                    <a:pt x="18" y="245"/>
                    <a:pt x="0" y="367"/>
                    <a:pt x="70" y="401"/>
                  </a:cubicBezTo>
                  <a:cubicBezTo>
                    <a:pt x="175" y="454"/>
                    <a:pt x="297" y="489"/>
                    <a:pt x="419" y="489"/>
                  </a:cubicBezTo>
                  <a:cubicBezTo>
                    <a:pt x="541" y="489"/>
                    <a:pt x="663" y="489"/>
                    <a:pt x="785" y="454"/>
                  </a:cubicBezTo>
                  <a:cubicBezTo>
                    <a:pt x="907" y="436"/>
                    <a:pt x="1011" y="401"/>
                    <a:pt x="1116" y="349"/>
                  </a:cubicBezTo>
                  <a:cubicBezTo>
                    <a:pt x="1151" y="314"/>
                    <a:pt x="1203" y="279"/>
                    <a:pt x="1238" y="262"/>
                  </a:cubicBezTo>
                  <a:cubicBezTo>
                    <a:pt x="1290" y="227"/>
                    <a:pt x="1343" y="175"/>
                    <a:pt x="1377" y="123"/>
                  </a:cubicBezTo>
                  <a:cubicBezTo>
                    <a:pt x="1412" y="70"/>
                    <a:pt x="1377" y="1"/>
                    <a:pt x="13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4"/>
            <p:cNvSpPr/>
            <p:nvPr/>
          </p:nvSpPr>
          <p:spPr>
            <a:xfrm>
              <a:off x="632655" y="575616"/>
              <a:ext cx="91022" cy="43956"/>
            </a:xfrm>
            <a:custGeom>
              <a:avLst/>
              <a:gdLst/>
              <a:ahLst/>
              <a:cxnLst/>
              <a:rect l="l" t="t" r="r" b="b"/>
              <a:pathLst>
                <a:path w="1491" h="720" extrusionOk="0">
                  <a:moveTo>
                    <a:pt x="1421" y="0"/>
                  </a:moveTo>
                  <a:cubicBezTo>
                    <a:pt x="1368" y="0"/>
                    <a:pt x="1299" y="0"/>
                    <a:pt x="1264" y="18"/>
                  </a:cubicBezTo>
                  <a:cubicBezTo>
                    <a:pt x="1159" y="35"/>
                    <a:pt x="1055" y="70"/>
                    <a:pt x="950" y="122"/>
                  </a:cubicBezTo>
                  <a:cubicBezTo>
                    <a:pt x="863" y="157"/>
                    <a:pt x="776" y="210"/>
                    <a:pt x="689" y="244"/>
                  </a:cubicBezTo>
                  <a:cubicBezTo>
                    <a:pt x="601" y="297"/>
                    <a:pt x="497" y="332"/>
                    <a:pt x="392" y="384"/>
                  </a:cubicBezTo>
                  <a:cubicBezTo>
                    <a:pt x="305" y="419"/>
                    <a:pt x="201" y="488"/>
                    <a:pt x="96" y="541"/>
                  </a:cubicBezTo>
                  <a:cubicBezTo>
                    <a:pt x="1" y="572"/>
                    <a:pt x="50" y="720"/>
                    <a:pt x="151" y="720"/>
                  </a:cubicBezTo>
                  <a:cubicBezTo>
                    <a:pt x="162" y="720"/>
                    <a:pt x="172" y="718"/>
                    <a:pt x="183" y="715"/>
                  </a:cubicBezTo>
                  <a:cubicBezTo>
                    <a:pt x="270" y="715"/>
                    <a:pt x="375" y="698"/>
                    <a:pt x="462" y="663"/>
                  </a:cubicBezTo>
                  <a:lnTo>
                    <a:pt x="741" y="576"/>
                  </a:lnTo>
                  <a:cubicBezTo>
                    <a:pt x="845" y="541"/>
                    <a:pt x="933" y="506"/>
                    <a:pt x="1037" y="471"/>
                  </a:cubicBezTo>
                  <a:cubicBezTo>
                    <a:pt x="1142" y="436"/>
                    <a:pt x="1229" y="384"/>
                    <a:pt x="1316" y="314"/>
                  </a:cubicBezTo>
                  <a:cubicBezTo>
                    <a:pt x="1351" y="297"/>
                    <a:pt x="1386" y="262"/>
                    <a:pt x="1421" y="227"/>
                  </a:cubicBezTo>
                  <a:cubicBezTo>
                    <a:pt x="1456" y="192"/>
                    <a:pt x="1490" y="157"/>
                    <a:pt x="1490" y="105"/>
                  </a:cubicBezTo>
                  <a:cubicBezTo>
                    <a:pt x="1490" y="53"/>
                    <a:pt x="1456" y="0"/>
                    <a:pt x="14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4"/>
            <p:cNvSpPr/>
            <p:nvPr/>
          </p:nvSpPr>
          <p:spPr>
            <a:xfrm>
              <a:off x="810852" y="470732"/>
              <a:ext cx="59643" cy="65690"/>
            </a:xfrm>
            <a:custGeom>
              <a:avLst/>
              <a:gdLst/>
              <a:ahLst/>
              <a:cxnLst/>
              <a:rect l="l" t="t" r="r" b="b"/>
              <a:pathLst>
                <a:path w="977" h="1076" extrusionOk="0">
                  <a:moveTo>
                    <a:pt x="891" y="1"/>
                  </a:moveTo>
                  <a:cubicBezTo>
                    <a:pt x="880" y="1"/>
                    <a:pt x="868" y="4"/>
                    <a:pt x="855" y="10"/>
                  </a:cubicBezTo>
                  <a:cubicBezTo>
                    <a:pt x="838" y="10"/>
                    <a:pt x="803" y="10"/>
                    <a:pt x="785" y="28"/>
                  </a:cubicBezTo>
                  <a:lnTo>
                    <a:pt x="750" y="28"/>
                  </a:lnTo>
                  <a:lnTo>
                    <a:pt x="733" y="45"/>
                  </a:lnTo>
                  <a:lnTo>
                    <a:pt x="715" y="45"/>
                  </a:lnTo>
                  <a:lnTo>
                    <a:pt x="681" y="62"/>
                  </a:lnTo>
                  <a:lnTo>
                    <a:pt x="628" y="97"/>
                  </a:lnTo>
                  <a:cubicBezTo>
                    <a:pt x="611" y="115"/>
                    <a:pt x="593" y="132"/>
                    <a:pt x="576" y="150"/>
                  </a:cubicBezTo>
                  <a:cubicBezTo>
                    <a:pt x="506" y="219"/>
                    <a:pt x="437" y="289"/>
                    <a:pt x="384" y="376"/>
                  </a:cubicBezTo>
                  <a:cubicBezTo>
                    <a:pt x="315" y="463"/>
                    <a:pt x="245" y="551"/>
                    <a:pt x="193" y="638"/>
                  </a:cubicBezTo>
                  <a:cubicBezTo>
                    <a:pt x="158" y="673"/>
                    <a:pt x="140" y="707"/>
                    <a:pt x="123" y="742"/>
                  </a:cubicBezTo>
                  <a:cubicBezTo>
                    <a:pt x="105" y="760"/>
                    <a:pt x="88" y="777"/>
                    <a:pt x="71" y="795"/>
                  </a:cubicBezTo>
                  <a:cubicBezTo>
                    <a:pt x="53" y="829"/>
                    <a:pt x="36" y="864"/>
                    <a:pt x="18" y="899"/>
                  </a:cubicBezTo>
                  <a:cubicBezTo>
                    <a:pt x="1" y="934"/>
                    <a:pt x="1" y="1004"/>
                    <a:pt x="36" y="1039"/>
                  </a:cubicBezTo>
                  <a:cubicBezTo>
                    <a:pt x="68" y="1060"/>
                    <a:pt x="100" y="1075"/>
                    <a:pt x="133" y="1075"/>
                  </a:cubicBezTo>
                  <a:cubicBezTo>
                    <a:pt x="153" y="1075"/>
                    <a:pt x="173" y="1069"/>
                    <a:pt x="193" y="1056"/>
                  </a:cubicBezTo>
                  <a:cubicBezTo>
                    <a:pt x="227" y="1039"/>
                    <a:pt x="280" y="1004"/>
                    <a:pt x="315" y="969"/>
                  </a:cubicBezTo>
                  <a:cubicBezTo>
                    <a:pt x="349" y="934"/>
                    <a:pt x="384" y="899"/>
                    <a:pt x="419" y="864"/>
                  </a:cubicBezTo>
                  <a:cubicBezTo>
                    <a:pt x="489" y="795"/>
                    <a:pt x="559" y="725"/>
                    <a:pt x="628" y="655"/>
                  </a:cubicBezTo>
                  <a:cubicBezTo>
                    <a:pt x="698" y="585"/>
                    <a:pt x="750" y="516"/>
                    <a:pt x="803" y="446"/>
                  </a:cubicBezTo>
                  <a:cubicBezTo>
                    <a:pt x="855" y="394"/>
                    <a:pt x="890" y="341"/>
                    <a:pt x="907" y="289"/>
                  </a:cubicBezTo>
                  <a:cubicBezTo>
                    <a:pt x="925" y="272"/>
                    <a:pt x="925" y="254"/>
                    <a:pt x="942" y="237"/>
                  </a:cubicBezTo>
                  <a:cubicBezTo>
                    <a:pt x="942" y="219"/>
                    <a:pt x="942" y="219"/>
                    <a:pt x="942" y="202"/>
                  </a:cubicBezTo>
                  <a:lnTo>
                    <a:pt x="942" y="184"/>
                  </a:lnTo>
                  <a:cubicBezTo>
                    <a:pt x="942" y="184"/>
                    <a:pt x="942" y="167"/>
                    <a:pt x="942" y="167"/>
                  </a:cubicBezTo>
                  <a:cubicBezTo>
                    <a:pt x="942" y="150"/>
                    <a:pt x="942" y="150"/>
                    <a:pt x="942" y="132"/>
                  </a:cubicBezTo>
                  <a:cubicBezTo>
                    <a:pt x="942" y="132"/>
                    <a:pt x="960" y="115"/>
                    <a:pt x="977" y="115"/>
                  </a:cubicBezTo>
                  <a:cubicBezTo>
                    <a:pt x="977" y="58"/>
                    <a:pt x="942" y="1"/>
                    <a:pt x="8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4"/>
            <p:cNvSpPr/>
            <p:nvPr/>
          </p:nvSpPr>
          <p:spPr>
            <a:xfrm>
              <a:off x="925316" y="362794"/>
              <a:ext cx="87786" cy="75519"/>
            </a:xfrm>
            <a:custGeom>
              <a:avLst/>
              <a:gdLst/>
              <a:ahLst/>
              <a:cxnLst/>
              <a:rect l="l" t="t" r="r" b="b"/>
              <a:pathLst>
                <a:path w="1438" h="1237" extrusionOk="0">
                  <a:moveTo>
                    <a:pt x="1351" y="0"/>
                  </a:moveTo>
                  <a:cubicBezTo>
                    <a:pt x="1281" y="0"/>
                    <a:pt x="1211" y="18"/>
                    <a:pt x="1159" y="52"/>
                  </a:cubicBezTo>
                  <a:cubicBezTo>
                    <a:pt x="1072" y="70"/>
                    <a:pt x="1002" y="87"/>
                    <a:pt x="950" y="122"/>
                  </a:cubicBezTo>
                  <a:cubicBezTo>
                    <a:pt x="810" y="174"/>
                    <a:pt x="688" y="262"/>
                    <a:pt x="584" y="366"/>
                  </a:cubicBezTo>
                  <a:cubicBezTo>
                    <a:pt x="392" y="558"/>
                    <a:pt x="218" y="785"/>
                    <a:pt x="61" y="1011"/>
                  </a:cubicBezTo>
                  <a:cubicBezTo>
                    <a:pt x="0" y="1132"/>
                    <a:pt x="99" y="1236"/>
                    <a:pt x="195" y="1236"/>
                  </a:cubicBezTo>
                  <a:cubicBezTo>
                    <a:pt x="237" y="1236"/>
                    <a:pt x="278" y="1216"/>
                    <a:pt x="305" y="1168"/>
                  </a:cubicBezTo>
                  <a:cubicBezTo>
                    <a:pt x="374" y="1063"/>
                    <a:pt x="444" y="959"/>
                    <a:pt x="531" y="872"/>
                  </a:cubicBezTo>
                  <a:cubicBezTo>
                    <a:pt x="566" y="819"/>
                    <a:pt x="618" y="767"/>
                    <a:pt x="653" y="732"/>
                  </a:cubicBezTo>
                  <a:cubicBezTo>
                    <a:pt x="688" y="715"/>
                    <a:pt x="706" y="697"/>
                    <a:pt x="723" y="680"/>
                  </a:cubicBezTo>
                  <a:lnTo>
                    <a:pt x="793" y="628"/>
                  </a:lnTo>
                  <a:lnTo>
                    <a:pt x="1107" y="366"/>
                  </a:lnTo>
                  <a:cubicBezTo>
                    <a:pt x="1159" y="331"/>
                    <a:pt x="1194" y="297"/>
                    <a:pt x="1246" y="262"/>
                  </a:cubicBezTo>
                  <a:cubicBezTo>
                    <a:pt x="1298" y="209"/>
                    <a:pt x="1351" y="174"/>
                    <a:pt x="1385" y="122"/>
                  </a:cubicBezTo>
                  <a:cubicBezTo>
                    <a:pt x="1438" y="87"/>
                    <a:pt x="1403" y="18"/>
                    <a:pt x="1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4"/>
            <p:cNvSpPr/>
            <p:nvPr/>
          </p:nvSpPr>
          <p:spPr>
            <a:xfrm>
              <a:off x="1048631" y="279277"/>
              <a:ext cx="58117" cy="41514"/>
            </a:xfrm>
            <a:custGeom>
              <a:avLst/>
              <a:gdLst/>
              <a:ahLst/>
              <a:cxnLst/>
              <a:rect l="l" t="t" r="r" b="b"/>
              <a:pathLst>
                <a:path w="952" h="680" extrusionOk="0">
                  <a:moveTo>
                    <a:pt x="780" y="1"/>
                  </a:moveTo>
                  <a:cubicBezTo>
                    <a:pt x="693" y="1"/>
                    <a:pt x="607" y="72"/>
                    <a:pt x="533" y="131"/>
                  </a:cubicBezTo>
                  <a:lnTo>
                    <a:pt x="464" y="183"/>
                  </a:lnTo>
                  <a:lnTo>
                    <a:pt x="429" y="218"/>
                  </a:lnTo>
                  <a:cubicBezTo>
                    <a:pt x="429" y="218"/>
                    <a:pt x="395" y="240"/>
                    <a:pt x="400" y="240"/>
                  </a:cubicBezTo>
                  <a:cubicBezTo>
                    <a:pt x="401" y="240"/>
                    <a:pt x="404" y="239"/>
                    <a:pt x="411" y="235"/>
                  </a:cubicBezTo>
                  <a:lnTo>
                    <a:pt x="411" y="235"/>
                  </a:lnTo>
                  <a:cubicBezTo>
                    <a:pt x="342" y="270"/>
                    <a:pt x="289" y="322"/>
                    <a:pt x="237" y="375"/>
                  </a:cubicBezTo>
                  <a:cubicBezTo>
                    <a:pt x="202" y="392"/>
                    <a:pt x="185" y="409"/>
                    <a:pt x="167" y="427"/>
                  </a:cubicBezTo>
                  <a:cubicBezTo>
                    <a:pt x="157" y="447"/>
                    <a:pt x="147" y="456"/>
                    <a:pt x="144" y="456"/>
                  </a:cubicBezTo>
                  <a:cubicBezTo>
                    <a:pt x="141" y="456"/>
                    <a:pt x="143" y="452"/>
                    <a:pt x="150" y="444"/>
                  </a:cubicBezTo>
                  <a:lnTo>
                    <a:pt x="150" y="444"/>
                  </a:lnTo>
                  <a:lnTo>
                    <a:pt x="132" y="462"/>
                  </a:lnTo>
                  <a:lnTo>
                    <a:pt x="98" y="497"/>
                  </a:lnTo>
                  <a:cubicBezTo>
                    <a:pt x="1" y="566"/>
                    <a:pt x="69" y="679"/>
                    <a:pt x="153" y="679"/>
                  </a:cubicBezTo>
                  <a:cubicBezTo>
                    <a:pt x="175" y="679"/>
                    <a:pt x="198" y="671"/>
                    <a:pt x="220" y="654"/>
                  </a:cubicBezTo>
                  <a:lnTo>
                    <a:pt x="411" y="584"/>
                  </a:lnTo>
                  <a:cubicBezTo>
                    <a:pt x="464" y="549"/>
                    <a:pt x="516" y="514"/>
                    <a:pt x="586" y="497"/>
                  </a:cubicBezTo>
                  <a:cubicBezTo>
                    <a:pt x="638" y="462"/>
                    <a:pt x="690" y="444"/>
                    <a:pt x="760" y="409"/>
                  </a:cubicBezTo>
                  <a:cubicBezTo>
                    <a:pt x="812" y="375"/>
                    <a:pt x="812" y="375"/>
                    <a:pt x="847" y="357"/>
                  </a:cubicBezTo>
                  <a:cubicBezTo>
                    <a:pt x="899" y="322"/>
                    <a:pt x="952" y="253"/>
                    <a:pt x="952" y="165"/>
                  </a:cubicBezTo>
                  <a:cubicBezTo>
                    <a:pt x="952" y="131"/>
                    <a:pt x="934" y="96"/>
                    <a:pt x="917" y="78"/>
                  </a:cubicBezTo>
                  <a:cubicBezTo>
                    <a:pt x="899" y="43"/>
                    <a:pt x="865" y="26"/>
                    <a:pt x="830" y="9"/>
                  </a:cubicBezTo>
                  <a:cubicBezTo>
                    <a:pt x="813" y="3"/>
                    <a:pt x="797" y="1"/>
                    <a:pt x="7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4" name="Google Shape;624;p4"/>
          <p:cNvGrpSpPr/>
          <p:nvPr/>
        </p:nvGrpSpPr>
        <p:grpSpPr>
          <a:xfrm>
            <a:off x="8397499" y="56231"/>
            <a:ext cx="714596" cy="1096238"/>
            <a:chOff x="4586061" y="559056"/>
            <a:chExt cx="407015" cy="624388"/>
          </a:xfrm>
        </p:grpSpPr>
        <p:sp>
          <p:nvSpPr>
            <p:cNvPr id="625" name="Google Shape;625;p4"/>
            <p:cNvSpPr/>
            <p:nvPr/>
          </p:nvSpPr>
          <p:spPr>
            <a:xfrm>
              <a:off x="4977825" y="1157935"/>
              <a:ext cx="15250" cy="25509"/>
            </a:xfrm>
            <a:custGeom>
              <a:avLst/>
              <a:gdLst/>
              <a:ahLst/>
              <a:cxnLst/>
              <a:rect l="l" t="t" r="r" b="b"/>
              <a:pathLst>
                <a:path w="501" h="838" extrusionOk="0">
                  <a:moveTo>
                    <a:pt x="150" y="0"/>
                  </a:moveTo>
                  <a:cubicBezTo>
                    <a:pt x="63" y="0"/>
                    <a:pt x="1" y="104"/>
                    <a:pt x="47" y="180"/>
                  </a:cubicBezTo>
                  <a:cubicBezTo>
                    <a:pt x="47" y="198"/>
                    <a:pt x="64" y="198"/>
                    <a:pt x="64" y="215"/>
                  </a:cubicBezTo>
                  <a:cubicBezTo>
                    <a:pt x="82" y="250"/>
                    <a:pt x="99" y="268"/>
                    <a:pt x="117" y="302"/>
                  </a:cubicBezTo>
                  <a:lnTo>
                    <a:pt x="134" y="320"/>
                  </a:lnTo>
                  <a:cubicBezTo>
                    <a:pt x="134" y="320"/>
                    <a:pt x="152" y="320"/>
                    <a:pt x="152" y="337"/>
                  </a:cubicBezTo>
                  <a:cubicBezTo>
                    <a:pt x="186" y="372"/>
                    <a:pt x="204" y="424"/>
                    <a:pt x="239" y="477"/>
                  </a:cubicBezTo>
                  <a:lnTo>
                    <a:pt x="239" y="512"/>
                  </a:lnTo>
                  <a:cubicBezTo>
                    <a:pt x="239" y="546"/>
                    <a:pt x="256" y="564"/>
                    <a:pt x="256" y="599"/>
                  </a:cubicBezTo>
                  <a:cubicBezTo>
                    <a:pt x="256" y="616"/>
                    <a:pt x="256" y="634"/>
                    <a:pt x="256" y="651"/>
                  </a:cubicBezTo>
                  <a:lnTo>
                    <a:pt x="256" y="686"/>
                  </a:lnTo>
                  <a:lnTo>
                    <a:pt x="256" y="703"/>
                  </a:lnTo>
                  <a:cubicBezTo>
                    <a:pt x="236" y="786"/>
                    <a:pt x="300" y="838"/>
                    <a:pt x="364" y="838"/>
                  </a:cubicBezTo>
                  <a:cubicBezTo>
                    <a:pt x="408" y="838"/>
                    <a:pt x="451" y="813"/>
                    <a:pt x="465" y="756"/>
                  </a:cubicBezTo>
                  <a:cubicBezTo>
                    <a:pt x="500" y="634"/>
                    <a:pt x="500" y="494"/>
                    <a:pt x="483" y="372"/>
                  </a:cubicBezTo>
                  <a:cubicBezTo>
                    <a:pt x="465" y="302"/>
                    <a:pt x="448" y="250"/>
                    <a:pt x="413" y="180"/>
                  </a:cubicBezTo>
                  <a:cubicBezTo>
                    <a:pt x="361" y="111"/>
                    <a:pt x="308" y="58"/>
                    <a:pt x="239" y="24"/>
                  </a:cubicBezTo>
                  <a:cubicBezTo>
                    <a:pt x="221" y="24"/>
                    <a:pt x="204" y="6"/>
                    <a:pt x="186" y="6"/>
                  </a:cubicBezTo>
                  <a:cubicBezTo>
                    <a:pt x="174" y="2"/>
                    <a:pt x="162" y="0"/>
                    <a:pt x="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4"/>
            <p:cNvSpPr/>
            <p:nvPr/>
          </p:nvSpPr>
          <p:spPr>
            <a:xfrm>
              <a:off x="4943154" y="1098668"/>
              <a:ext cx="23378" cy="30805"/>
            </a:xfrm>
            <a:custGeom>
              <a:avLst/>
              <a:gdLst/>
              <a:ahLst/>
              <a:cxnLst/>
              <a:rect l="l" t="t" r="r" b="b"/>
              <a:pathLst>
                <a:path w="768" h="1012" extrusionOk="0">
                  <a:moveTo>
                    <a:pt x="140" y="1"/>
                  </a:moveTo>
                  <a:cubicBezTo>
                    <a:pt x="70" y="1"/>
                    <a:pt x="1" y="88"/>
                    <a:pt x="18" y="158"/>
                  </a:cubicBezTo>
                  <a:cubicBezTo>
                    <a:pt x="35" y="193"/>
                    <a:pt x="35" y="210"/>
                    <a:pt x="53" y="227"/>
                  </a:cubicBezTo>
                  <a:cubicBezTo>
                    <a:pt x="53" y="262"/>
                    <a:pt x="70" y="280"/>
                    <a:pt x="105" y="297"/>
                  </a:cubicBezTo>
                  <a:lnTo>
                    <a:pt x="175" y="384"/>
                  </a:lnTo>
                  <a:lnTo>
                    <a:pt x="262" y="489"/>
                  </a:lnTo>
                  <a:lnTo>
                    <a:pt x="297" y="524"/>
                  </a:lnTo>
                  <a:lnTo>
                    <a:pt x="314" y="541"/>
                  </a:lnTo>
                  <a:lnTo>
                    <a:pt x="314" y="559"/>
                  </a:lnTo>
                  <a:cubicBezTo>
                    <a:pt x="367" y="611"/>
                    <a:pt x="402" y="681"/>
                    <a:pt x="436" y="750"/>
                  </a:cubicBezTo>
                  <a:lnTo>
                    <a:pt x="471" y="803"/>
                  </a:lnTo>
                  <a:cubicBezTo>
                    <a:pt x="471" y="820"/>
                    <a:pt x="489" y="820"/>
                    <a:pt x="489" y="838"/>
                  </a:cubicBezTo>
                  <a:lnTo>
                    <a:pt x="506" y="855"/>
                  </a:lnTo>
                  <a:cubicBezTo>
                    <a:pt x="524" y="890"/>
                    <a:pt x="541" y="925"/>
                    <a:pt x="576" y="960"/>
                  </a:cubicBezTo>
                  <a:cubicBezTo>
                    <a:pt x="593" y="994"/>
                    <a:pt x="646" y="1012"/>
                    <a:pt x="680" y="1012"/>
                  </a:cubicBezTo>
                  <a:cubicBezTo>
                    <a:pt x="733" y="994"/>
                    <a:pt x="768" y="960"/>
                    <a:pt x="768" y="907"/>
                  </a:cubicBezTo>
                  <a:cubicBezTo>
                    <a:pt x="768" y="855"/>
                    <a:pt x="750" y="803"/>
                    <a:pt x="733" y="750"/>
                  </a:cubicBezTo>
                  <a:cubicBezTo>
                    <a:pt x="733" y="750"/>
                    <a:pt x="733" y="733"/>
                    <a:pt x="733" y="733"/>
                  </a:cubicBezTo>
                  <a:cubicBezTo>
                    <a:pt x="733" y="716"/>
                    <a:pt x="733" y="716"/>
                    <a:pt x="733" y="698"/>
                  </a:cubicBezTo>
                  <a:cubicBezTo>
                    <a:pt x="733" y="681"/>
                    <a:pt x="715" y="646"/>
                    <a:pt x="715" y="628"/>
                  </a:cubicBezTo>
                  <a:cubicBezTo>
                    <a:pt x="680" y="541"/>
                    <a:pt x="628" y="471"/>
                    <a:pt x="593" y="384"/>
                  </a:cubicBezTo>
                  <a:cubicBezTo>
                    <a:pt x="541" y="315"/>
                    <a:pt x="489" y="227"/>
                    <a:pt x="419" y="175"/>
                  </a:cubicBezTo>
                  <a:cubicBezTo>
                    <a:pt x="384" y="140"/>
                    <a:pt x="367" y="105"/>
                    <a:pt x="332" y="71"/>
                  </a:cubicBezTo>
                  <a:cubicBezTo>
                    <a:pt x="314" y="53"/>
                    <a:pt x="280" y="36"/>
                    <a:pt x="262" y="36"/>
                  </a:cubicBezTo>
                  <a:lnTo>
                    <a:pt x="227" y="36"/>
                  </a:lnTo>
                  <a:cubicBezTo>
                    <a:pt x="210" y="18"/>
                    <a:pt x="175" y="1"/>
                    <a:pt x="1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4"/>
            <p:cNvSpPr/>
            <p:nvPr/>
          </p:nvSpPr>
          <p:spPr>
            <a:xfrm>
              <a:off x="4882943" y="1040680"/>
              <a:ext cx="31597" cy="26757"/>
            </a:xfrm>
            <a:custGeom>
              <a:avLst/>
              <a:gdLst/>
              <a:ahLst/>
              <a:cxnLst/>
              <a:rect l="l" t="t" r="r" b="b"/>
              <a:pathLst>
                <a:path w="1038" h="879" extrusionOk="0">
                  <a:moveTo>
                    <a:pt x="180" y="0"/>
                  </a:moveTo>
                  <a:cubicBezTo>
                    <a:pt x="76" y="0"/>
                    <a:pt x="1" y="122"/>
                    <a:pt x="79" y="215"/>
                  </a:cubicBezTo>
                  <a:cubicBezTo>
                    <a:pt x="113" y="320"/>
                    <a:pt x="218" y="372"/>
                    <a:pt x="288" y="424"/>
                  </a:cubicBezTo>
                  <a:cubicBezTo>
                    <a:pt x="323" y="442"/>
                    <a:pt x="358" y="459"/>
                    <a:pt x="392" y="494"/>
                  </a:cubicBezTo>
                  <a:lnTo>
                    <a:pt x="445" y="529"/>
                  </a:lnTo>
                  <a:lnTo>
                    <a:pt x="462" y="546"/>
                  </a:lnTo>
                  <a:cubicBezTo>
                    <a:pt x="532" y="598"/>
                    <a:pt x="584" y="651"/>
                    <a:pt x="654" y="703"/>
                  </a:cubicBezTo>
                  <a:cubicBezTo>
                    <a:pt x="724" y="755"/>
                    <a:pt x="793" y="808"/>
                    <a:pt x="863" y="860"/>
                  </a:cubicBezTo>
                  <a:cubicBezTo>
                    <a:pt x="883" y="873"/>
                    <a:pt x="903" y="879"/>
                    <a:pt x="922" y="879"/>
                  </a:cubicBezTo>
                  <a:cubicBezTo>
                    <a:pt x="953" y="879"/>
                    <a:pt x="981" y="864"/>
                    <a:pt x="1002" y="843"/>
                  </a:cubicBezTo>
                  <a:cubicBezTo>
                    <a:pt x="1037" y="808"/>
                    <a:pt x="1037" y="755"/>
                    <a:pt x="1020" y="721"/>
                  </a:cubicBezTo>
                  <a:cubicBezTo>
                    <a:pt x="985" y="633"/>
                    <a:pt x="933" y="564"/>
                    <a:pt x="863" y="494"/>
                  </a:cubicBezTo>
                  <a:cubicBezTo>
                    <a:pt x="811" y="424"/>
                    <a:pt x="741" y="372"/>
                    <a:pt x="689" y="302"/>
                  </a:cubicBezTo>
                  <a:cubicBezTo>
                    <a:pt x="619" y="250"/>
                    <a:pt x="567" y="198"/>
                    <a:pt x="497" y="145"/>
                  </a:cubicBezTo>
                  <a:cubicBezTo>
                    <a:pt x="427" y="76"/>
                    <a:pt x="323" y="23"/>
                    <a:pt x="218" y="6"/>
                  </a:cubicBezTo>
                  <a:cubicBezTo>
                    <a:pt x="205" y="2"/>
                    <a:pt x="192" y="0"/>
                    <a:pt x="1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4"/>
            <p:cNvSpPr/>
            <p:nvPr/>
          </p:nvSpPr>
          <p:spPr>
            <a:xfrm>
              <a:off x="4808395" y="1000103"/>
              <a:ext cx="34884" cy="19603"/>
            </a:xfrm>
            <a:custGeom>
              <a:avLst/>
              <a:gdLst/>
              <a:ahLst/>
              <a:cxnLst/>
              <a:rect l="l" t="t" r="r" b="b"/>
              <a:pathLst>
                <a:path w="1146" h="644" extrusionOk="0">
                  <a:moveTo>
                    <a:pt x="229" y="1"/>
                  </a:moveTo>
                  <a:cubicBezTo>
                    <a:pt x="209" y="1"/>
                    <a:pt x="192" y="5"/>
                    <a:pt x="174" y="14"/>
                  </a:cubicBezTo>
                  <a:lnTo>
                    <a:pt x="140" y="14"/>
                  </a:lnTo>
                  <a:cubicBezTo>
                    <a:pt x="122" y="14"/>
                    <a:pt x="105" y="14"/>
                    <a:pt x="70" y="31"/>
                  </a:cubicBezTo>
                  <a:cubicBezTo>
                    <a:pt x="35" y="31"/>
                    <a:pt x="0" y="84"/>
                    <a:pt x="18" y="119"/>
                  </a:cubicBezTo>
                  <a:cubicBezTo>
                    <a:pt x="52" y="223"/>
                    <a:pt x="122" y="293"/>
                    <a:pt x="209" y="345"/>
                  </a:cubicBezTo>
                  <a:cubicBezTo>
                    <a:pt x="296" y="398"/>
                    <a:pt x="384" y="432"/>
                    <a:pt x="453" y="485"/>
                  </a:cubicBezTo>
                  <a:cubicBezTo>
                    <a:pt x="558" y="520"/>
                    <a:pt x="645" y="554"/>
                    <a:pt x="750" y="589"/>
                  </a:cubicBezTo>
                  <a:cubicBezTo>
                    <a:pt x="767" y="589"/>
                    <a:pt x="785" y="607"/>
                    <a:pt x="819" y="607"/>
                  </a:cubicBezTo>
                  <a:lnTo>
                    <a:pt x="872" y="624"/>
                  </a:lnTo>
                  <a:lnTo>
                    <a:pt x="924" y="624"/>
                  </a:lnTo>
                  <a:cubicBezTo>
                    <a:pt x="959" y="624"/>
                    <a:pt x="976" y="642"/>
                    <a:pt x="994" y="642"/>
                  </a:cubicBezTo>
                  <a:cubicBezTo>
                    <a:pt x="1001" y="643"/>
                    <a:pt x="1007" y="643"/>
                    <a:pt x="1014" y="643"/>
                  </a:cubicBezTo>
                  <a:cubicBezTo>
                    <a:pt x="1105" y="643"/>
                    <a:pt x="1146" y="534"/>
                    <a:pt x="1081" y="485"/>
                  </a:cubicBezTo>
                  <a:cubicBezTo>
                    <a:pt x="1046" y="467"/>
                    <a:pt x="1029" y="450"/>
                    <a:pt x="994" y="432"/>
                  </a:cubicBezTo>
                  <a:cubicBezTo>
                    <a:pt x="976" y="398"/>
                    <a:pt x="959" y="380"/>
                    <a:pt x="924" y="363"/>
                  </a:cubicBezTo>
                  <a:cubicBezTo>
                    <a:pt x="889" y="328"/>
                    <a:pt x="854" y="293"/>
                    <a:pt x="802" y="276"/>
                  </a:cubicBezTo>
                  <a:cubicBezTo>
                    <a:pt x="767" y="241"/>
                    <a:pt x="662" y="188"/>
                    <a:pt x="593" y="136"/>
                  </a:cubicBezTo>
                  <a:cubicBezTo>
                    <a:pt x="506" y="101"/>
                    <a:pt x="436" y="49"/>
                    <a:pt x="349" y="31"/>
                  </a:cubicBezTo>
                  <a:lnTo>
                    <a:pt x="296" y="14"/>
                  </a:lnTo>
                  <a:cubicBezTo>
                    <a:pt x="270" y="5"/>
                    <a:pt x="248" y="1"/>
                    <a:pt x="2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4"/>
            <p:cNvSpPr/>
            <p:nvPr/>
          </p:nvSpPr>
          <p:spPr>
            <a:xfrm>
              <a:off x="4721367" y="942693"/>
              <a:ext cx="37898" cy="29557"/>
            </a:xfrm>
            <a:custGeom>
              <a:avLst/>
              <a:gdLst/>
              <a:ahLst/>
              <a:cxnLst/>
              <a:rect l="l" t="t" r="r" b="b"/>
              <a:pathLst>
                <a:path w="1245" h="971" extrusionOk="0">
                  <a:moveTo>
                    <a:pt x="88" y="0"/>
                  </a:moveTo>
                  <a:cubicBezTo>
                    <a:pt x="35" y="0"/>
                    <a:pt x="0" y="52"/>
                    <a:pt x="0" y="105"/>
                  </a:cubicBezTo>
                  <a:cubicBezTo>
                    <a:pt x="18" y="157"/>
                    <a:pt x="53" y="192"/>
                    <a:pt x="70" y="244"/>
                  </a:cubicBezTo>
                  <a:cubicBezTo>
                    <a:pt x="105" y="296"/>
                    <a:pt x="140" y="349"/>
                    <a:pt x="192" y="384"/>
                  </a:cubicBezTo>
                  <a:cubicBezTo>
                    <a:pt x="279" y="471"/>
                    <a:pt x="384" y="540"/>
                    <a:pt x="488" y="610"/>
                  </a:cubicBezTo>
                  <a:lnTo>
                    <a:pt x="750" y="784"/>
                  </a:lnTo>
                  <a:cubicBezTo>
                    <a:pt x="837" y="854"/>
                    <a:pt x="942" y="906"/>
                    <a:pt x="1046" y="959"/>
                  </a:cubicBezTo>
                  <a:cubicBezTo>
                    <a:pt x="1062" y="967"/>
                    <a:pt x="1078" y="970"/>
                    <a:pt x="1093" y="970"/>
                  </a:cubicBezTo>
                  <a:cubicBezTo>
                    <a:pt x="1178" y="970"/>
                    <a:pt x="1245" y="858"/>
                    <a:pt x="1186" y="784"/>
                  </a:cubicBezTo>
                  <a:cubicBezTo>
                    <a:pt x="1099" y="715"/>
                    <a:pt x="1029" y="628"/>
                    <a:pt x="942" y="558"/>
                  </a:cubicBezTo>
                  <a:lnTo>
                    <a:pt x="680" y="331"/>
                  </a:lnTo>
                  <a:cubicBezTo>
                    <a:pt x="593" y="262"/>
                    <a:pt x="506" y="192"/>
                    <a:pt x="419" y="122"/>
                  </a:cubicBezTo>
                  <a:cubicBezTo>
                    <a:pt x="366" y="87"/>
                    <a:pt x="297" y="52"/>
                    <a:pt x="244" y="35"/>
                  </a:cubicBezTo>
                  <a:cubicBezTo>
                    <a:pt x="192" y="18"/>
                    <a:pt x="140" y="0"/>
                    <a:pt x="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4"/>
            <p:cNvSpPr/>
            <p:nvPr/>
          </p:nvSpPr>
          <p:spPr>
            <a:xfrm>
              <a:off x="4651842" y="865223"/>
              <a:ext cx="37806" cy="45508"/>
            </a:xfrm>
            <a:custGeom>
              <a:avLst/>
              <a:gdLst/>
              <a:ahLst/>
              <a:cxnLst/>
              <a:rect l="l" t="t" r="r" b="b"/>
              <a:pathLst>
                <a:path w="1242" h="1495" extrusionOk="0">
                  <a:moveTo>
                    <a:pt x="105" y="0"/>
                  </a:moveTo>
                  <a:cubicBezTo>
                    <a:pt x="71" y="0"/>
                    <a:pt x="36" y="18"/>
                    <a:pt x="18" y="35"/>
                  </a:cubicBezTo>
                  <a:cubicBezTo>
                    <a:pt x="1" y="70"/>
                    <a:pt x="1" y="122"/>
                    <a:pt x="1" y="157"/>
                  </a:cubicBezTo>
                  <a:cubicBezTo>
                    <a:pt x="18" y="192"/>
                    <a:pt x="18" y="227"/>
                    <a:pt x="36" y="262"/>
                  </a:cubicBezTo>
                  <a:cubicBezTo>
                    <a:pt x="53" y="349"/>
                    <a:pt x="88" y="418"/>
                    <a:pt x="140" y="488"/>
                  </a:cubicBezTo>
                  <a:cubicBezTo>
                    <a:pt x="227" y="610"/>
                    <a:pt x="315" y="750"/>
                    <a:pt x="419" y="872"/>
                  </a:cubicBezTo>
                  <a:cubicBezTo>
                    <a:pt x="454" y="924"/>
                    <a:pt x="506" y="976"/>
                    <a:pt x="559" y="1029"/>
                  </a:cubicBezTo>
                  <a:cubicBezTo>
                    <a:pt x="611" y="1081"/>
                    <a:pt x="663" y="1133"/>
                    <a:pt x="716" y="1185"/>
                  </a:cubicBezTo>
                  <a:cubicBezTo>
                    <a:pt x="838" y="1290"/>
                    <a:pt x="960" y="1377"/>
                    <a:pt x="1082" y="1482"/>
                  </a:cubicBezTo>
                  <a:cubicBezTo>
                    <a:pt x="1093" y="1491"/>
                    <a:pt x="1106" y="1494"/>
                    <a:pt x="1119" y="1494"/>
                  </a:cubicBezTo>
                  <a:cubicBezTo>
                    <a:pt x="1181" y="1494"/>
                    <a:pt x="1241" y="1400"/>
                    <a:pt x="1169" y="1342"/>
                  </a:cubicBezTo>
                  <a:cubicBezTo>
                    <a:pt x="977" y="1133"/>
                    <a:pt x="785" y="924"/>
                    <a:pt x="628" y="680"/>
                  </a:cubicBezTo>
                  <a:cubicBezTo>
                    <a:pt x="541" y="575"/>
                    <a:pt x="472" y="453"/>
                    <a:pt x="402" y="331"/>
                  </a:cubicBezTo>
                  <a:cubicBezTo>
                    <a:pt x="367" y="279"/>
                    <a:pt x="315" y="209"/>
                    <a:pt x="280" y="157"/>
                  </a:cubicBezTo>
                  <a:cubicBezTo>
                    <a:pt x="262" y="122"/>
                    <a:pt x="227" y="87"/>
                    <a:pt x="193" y="70"/>
                  </a:cubicBezTo>
                  <a:cubicBezTo>
                    <a:pt x="175" y="35"/>
                    <a:pt x="140" y="18"/>
                    <a:pt x="1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4"/>
            <p:cNvSpPr/>
            <p:nvPr/>
          </p:nvSpPr>
          <p:spPr>
            <a:xfrm>
              <a:off x="4611539" y="786474"/>
              <a:ext cx="22130" cy="42281"/>
            </a:xfrm>
            <a:custGeom>
              <a:avLst/>
              <a:gdLst/>
              <a:ahLst/>
              <a:cxnLst/>
              <a:rect l="l" t="t" r="r" b="b"/>
              <a:pathLst>
                <a:path w="727" h="1389" extrusionOk="0">
                  <a:moveTo>
                    <a:pt x="123" y="0"/>
                  </a:moveTo>
                  <a:cubicBezTo>
                    <a:pt x="89" y="0"/>
                    <a:pt x="48" y="17"/>
                    <a:pt x="35" y="42"/>
                  </a:cubicBezTo>
                  <a:cubicBezTo>
                    <a:pt x="0" y="112"/>
                    <a:pt x="18" y="164"/>
                    <a:pt x="18" y="216"/>
                  </a:cubicBezTo>
                  <a:cubicBezTo>
                    <a:pt x="18" y="286"/>
                    <a:pt x="18" y="356"/>
                    <a:pt x="35" y="426"/>
                  </a:cubicBezTo>
                  <a:cubicBezTo>
                    <a:pt x="70" y="548"/>
                    <a:pt x="122" y="670"/>
                    <a:pt x="192" y="792"/>
                  </a:cubicBezTo>
                  <a:cubicBezTo>
                    <a:pt x="244" y="896"/>
                    <a:pt x="296" y="1001"/>
                    <a:pt x="366" y="1105"/>
                  </a:cubicBezTo>
                  <a:cubicBezTo>
                    <a:pt x="401" y="1158"/>
                    <a:pt x="436" y="1193"/>
                    <a:pt x="471" y="1245"/>
                  </a:cubicBezTo>
                  <a:cubicBezTo>
                    <a:pt x="506" y="1280"/>
                    <a:pt x="523" y="1280"/>
                    <a:pt x="540" y="1315"/>
                  </a:cubicBezTo>
                  <a:cubicBezTo>
                    <a:pt x="575" y="1332"/>
                    <a:pt x="593" y="1350"/>
                    <a:pt x="610" y="1384"/>
                  </a:cubicBezTo>
                  <a:cubicBezTo>
                    <a:pt x="613" y="1387"/>
                    <a:pt x="619" y="1389"/>
                    <a:pt x="626" y="1389"/>
                  </a:cubicBezTo>
                  <a:cubicBezTo>
                    <a:pt x="660" y="1389"/>
                    <a:pt x="726" y="1358"/>
                    <a:pt x="697" y="1315"/>
                  </a:cubicBezTo>
                  <a:cubicBezTo>
                    <a:pt x="663" y="1210"/>
                    <a:pt x="628" y="1088"/>
                    <a:pt x="593" y="983"/>
                  </a:cubicBezTo>
                  <a:cubicBezTo>
                    <a:pt x="558" y="861"/>
                    <a:pt x="488" y="757"/>
                    <a:pt x="453" y="652"/>
                  </a:cubicBezTo>
                  <a:cubicBezTo>
                    <a:pt x="418" y="565"/>
                    <a:pt x="384" y="426"/>
                    <a:pt x="331" y="304"/>
                  </a:cubicBezTo>
                  <a:lnTo>
                    <a:pt x="296" y="234"/>
                  </a:lnTo>
                  <a:cubicBezTo>
                    <a:pt x="279" y="199"/>
                    <a:pt x="279" y="182"/>
                    <a:pt x="262" y="164"/>
                  </a:cubicBezTo>
                  <a:cubicBezTo>
                    <a:pt x="227" y="94"/>
                    <a:pt x="209" y="60"/>
                    <a:pt x="157" y="7"/>
                  </a:cubicBezTo>
                  <a:cubicBezTo>
                    <a:pt x="148" y="3"/>
                    <a:pt x="136" y="0"/>
                    <a:pt x="1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4"/>
            <p:cNvSpPr/>
            <p:nvPr/>
          </p:nvSpPr>
          <p:spPr>
            <a:xfrm>
              <a:off x="4587644" y="697863"/>
              <a:ext cx="17868" cy="48856"/>
            </a:xfrm>
            <a:custGeom>
              <a:avLst/>
              <a:gdLst/>
              <a:ahLst/>
              <a:cxnLst/>
              <a:rect l="l" t="t" r="r" b="b"/>
              <a:pathLst>
                <a:path w="587" h="1605" extrusionOk="0">
                  <a:moveTo>
                    <a:pt x="203" y="0"/>
                  </a:moveTo>
                  <a:cubicBezTo>
                    <a:pt x="189" y="0"/>
                    <a:pt x="174" y="2"/>
                    <a:pt x="158" y="7"/>
                  </a:cubicBezTo>
                  <a:cubicBezTo>
                    <a:pt x="1" y="60"/>
                    <a:pt x="53" y="286"/>
                    <a:pt x="70" y="408"/>
                  </a:cubicBezTo>
                  <a:cubicBezTo>
                    <a:pt x="88" y="513"/>
                    <a:pt x="123" y="652"/>
                    <a:pt x="158" y="774"/>
                  </a:cubicBezTo>
                  <a:cubicBezTo>
                    <a:pt x="227" y="1036"/>
                    <a:pt x="297" y="1297"/>
                    <a:pt x="402" y="1541"/>
                  </a:cubicBezTo>
                  <a:cubicBezTo>
                    <a:pt x="416" y="1585"/>
                    <a:pt x="452" y="1604"/>
                    <a:pt x="488" y="1604"/>
                  </a:cubicBezTo>
                  <a:cubicBezTo>
                    <a:pt x="537" y="1604"/>
                    <a:pt x="586" y="1567"/>
                    <a:pt x="576" y="1506"/>
                  </a:cubicBezTo>
                  <a:cubicBezTo>
                    <a:pt x="524" y="1227"/>
                    <a:pt x="489" y="966"/>
                    <a:pt x="436" y="687"/>
                  </a:cubicBezTo>
                  <a:cubicBezTo>
                    <a:pt x="419" y="565"/>
                    <a:pt x="402" y="443"/>
                    <a:pt x="384" y="321"/>
                  </a:cubicBezTo>
                  <a:cubicBezTo>
                    <a:pt x="368" y="211"/>
                    <a:pt x="338" y="0"/>
                    <a:pt x="2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4"/>
            <p:cNvSpPr/>
            <p:nvPr/>
          </p:nvSpPr>
          <p:spPr>
            <a:xfrm>
              <a:off x="4586061" y="627486"/>
              <a:ext cx="9589" cy="41307"/>
            </a:xfrm>
            <a:custGeom>
              <a:avLst/>
              <a:gdLst/>
              <a:ahLst/>
              <a:cxnLst/>
              <a:rect l="l" t="t" r="r" b="b"/>
              <a:pathLst>
                <a:path w="315" h="1357" extrusionOk="0">
                  <a:moveTo>
                    <a:pt x="157" y="1"/>
                  </a:moveTo>
                  <a:cubicBezTo>
                    <a:pt x="35" y="1"/>
                    <a:pt x="0" y="193"/>
                    <a:pt x="0" y="297"/>
                  </a:cubicBezTo>
                  <a:cubicBezTo>
                    <a:pt x="0" y="384"/>
                    <a:pt x="0" y="506"/>
                    <a:pt x="0" y="611"/>
                  </a:cubicBezTo>
                  <a:cubicBezTo>
                    <a:pt x="0" y="838"/>
                    <a:pt x="35" y="1064"/>
                    <a:pt x="70" y="1291"/>
                  </a:cubicBezTo>
                  <a:cubicBezTo>
                    <a:pt x="70" y="1334"/>
                    <a:pt x="109" y="1356"/>
                    <a:pt x="151" y="1356"/>
                  </a:cubicBezTo>
                  <a:cubicBezTo>
                    <a:pt x="192" y="1356"/>
                    <a:pt x="236" y="1334"/>
                    <a:pt x="244" y="1291"/>
                  </a:cubicBezTo>
                  <a:cubicBezTo>
                    <a:pt x="262" y="1082"/>
                    <a:pt x="297" y="838"/>
                    <a:pt x="297" y="611"/>
                  </a:cubicBezTo>
                  <a:cubicBezTo>
                    <a:pt x="297" y="506"/>
                    <a:pt x="297" y="402"/>
                    <a:pt x="314" y="297"/>
                  </a:cubicBezTo>
                  <a:cubicBezTo>
                    <a:pt x="314" y="175"/>
                    <a:pt x="297" y="1"/>
                    <a:pt x="1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4"/>
            <p:cNvSpPr/>
            <p:nvPr/>
          </p:nvSpPr>
          <p:spPr>
            <a:xfrm>
              <a:off x="4587126" y="559056"/>
              <a:ext cx="10106" cy="32388"/>
            </a:xfrm>
            <a:custGeom>
              <a:avLst/>
              <a:gdLst/>
              <a:ahLst/>
              <a:cxnLst/>
              <a:rect l="l" t="t" r="r" b="b"/>
              <a:pathLst>
                <a:path w="332" h="1064" extrusionOk="0">
                  <a:moveTo>
                    <a:pt x="209" y="0"/>
                  </a:moveTo>
                  <a:cubicBezTo>
                    <a:pt x="157" y="0"/>
                    <a:pt x="105" y="35"/>
                    <a:pt x="87" y="88"/>
                  </a:cubicBezTo>
                  <a:cubicBezTo>
                    <a:pt x="70" y="157"/>
                    <a:pt x="53" y="244"/>
                    <a:pt x="35" y="314"/>
                  </a:cubicBezTo>
                  <a:cubicBezTo>
                    <a:pt x="35" y="384"/>
                    <a:pt x="18" y="471"/>
                    <a:pt x="18" y="541"/>
                  </a:cubicBezTo>
                  <a:cubicBezTo>
                    <a:pt x="0" y="698"/>
                    <a:pt x="0" y="837"/>
                    <a:pt x="35" y="977"/>
                  </a:cubicBezTo>
                  <a:cubicBezTo>
                    <a:pt x="35" y="1029"/>
                    <a:pt x="87" y="1064"/>
                    <a:pt x="140" y="1064"/>
                  </a:cubicBezTo>
                  <a:cubicBezTo>
                    <a:pt x="192" y="1046"/>
                    <a:pt x="227" y="1011"/>
                    <a:pt x="227" y="959"/>
                  </a:cubicBezTo>
                  <a:cubicBezTo>
                    <a:pt x="244" y="820"/>
                    <a:pt x="227" y="680"/>
                    <a:pt x="244" y="541"/>
                  </a:cubicBezTo>
                  <a:cubicBezTo>
                    <a:pt x="244" y="471"/>
                    <a:pt x="262" y="419"/>
                    <a:pt x="279" y="349"/>
                  </a:cubicBezTo>
                  <a:cubicBezTo>
                    <a:pt x="297" y="279"/>
                    <a:pt x="314" y="210"/>
                    <a:pt x="314" y="140"/>
                  </a:cubicBezTo>
                  <a:cubicBezTo>
                    <a:pt x="331" y="70"/>
                    <a:pt x="279" y="18"/>
                    <a:pt x="2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5" name="Google Shape;635;p4"/>
          <p:cNvSpPr/>
          <p:nvPr/>
        </p:nvSpPr>
        <p:spPr>
          <a:xfrm>
            <a:off x="6886138" y="804682"/>
            <a:ext cx="552417" cy="264300"/>
          </a:xfrm>
          <a:custGeom>
            <a:avLst/>
            <a:gdLst/>
            <a:ahLst/>
            <a:cxnLst/>
            <a:rect l="l" t="t" r="r" b="b"/>
            <a:pathLst>
              <a:path w="20458" h="9788" extrusionOk="0">
                <a:moveTo>
                  <a:pt x="1" y="1"/>
                </a:moveTo>
                <a:lnTo>
                  <a:pt x="1" y="9788"/>
                </a:lnTo>
                <a:lnTo>
                  <a:pt x="20457" y="9788"/>
                </a:lnTo>
                <a:lnTo>
                  <a:pt x="2045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6" name="Google Shape;636;p4"/>
          <p:cNvSpPr/>
          <p:nvPr/>
        </p:nvSpPr>
        <p:spPr>
          <a:xfrm>
            <a:off x="7364383" y="1133835"/>
            <a:ext cx="551580" cy="264300"/>
          </a:xfrm>
          <a:custGeom>
            <a:avLst/>
            <a:gdLst/>
            <a:ahLst/>
            <a:cxnLst/>
            <a:rect l="l" t="t" r="r" b="b"/>
            <a:pathLst>
              <a:path w="20427" h="9788" extrusionOk="0">
                <a:moveTo>
                  <a:pt x="1" y="0"/>
                </a:moveTo>
                <a:lnTo>
                  <a:pt x="1" y="9787"/>
                </a:lnTo>
                <a:lnTo>
                  <a:pt x="20427" y="9787"/>
                </a:lnTo>
                <a:lnTo>
                  <a:pt x="2042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7" name="Google Shape;637;p4"/>
          <p:cNvSpPr/>
          <p:nvPr/>
        </p:nvSpPr>
        <p:spPr>
          <a:xfrm>
            <a:off x="6723637" y="1133816"/>
            <a:ext cx="552390" cy="264300"/>
          </a:xfrm>
          <a:custGeom>
            <a:avLst/>
            <a:gdLst/>
            <a:ahLst/>
            <a:cxnLst/>
            <a:rect l="l" t="t" r="r" b="b"/>
            <a:pathLst>
              <a:path w="20457" h="9788" extrusionOk="0">
                <a:moveTo>
                  <a:pt x="1" y="0"/>
                </a:moveTo>
                <a:lnTo>
                  <a:pt x="1" y="9788"/>
                </a:lnTo>
                <a:lnTo>
                  <a:pt x="20457" y="9788"/>
                </a:lnTo>
                <a:lnTo>
                  <a:pt x="2045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8" name="Google Shape;638;p4"/>
          <p:cNvSpPr/>
          <p:nvPr/>
        </p:nvSpPr>
        <p:spPr>
          <a:xfrm>
            <a:off x="162513" y="4386132"/>
            <a:ext cx="552417" cy="264300"/>
          </a:xfrm>
          <a:custGeom>
            <a:avLst/>
            <a:gdLst/>
            <a:ahLst/>
            <a:cxnLst/>
            <a:rect l="l" t="t" r="r" b="b"/>
            <a:pathLst>
              <a:path w="20458" h="9788" extrusionOk="0">
                <a:moveTo>
                  <a:pt x="1" y="1"/>
                </a:moveTo>
                <a:lnTo>
                  <a:pt x="1" y="9788"/>
                </a:lnTo>
                <a:lnTo>
                  <a:pt x="20457" y="9788"/>
                </a:lnTo>
                <a:lnTo>
                  <a:pt x="2045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9" name="Google Shape;639;p4"/>
          <p:cNvSpPr/>
          <p:nvPr/>
        </p:nvSpPr>
        <p:spPr>
          <a:xfrm>
            <a:off x="12" y="4715266"/>
            <a:ext cx="552390" cy="264300"/>
          </a:xfrm>
          <a:custGeom>
            <a:avLst/>
            <a:gdLst/>
            <a:ahLst/>
            <a:cxnLst/>
            <a:rect l="l" t="t" r="r" b="b"/>
            <a:pathLst>
              <a:path w="20457" h="9788" extrusionOk="0">
                <a:moveTo>
                  <a:pt x="1" y="0"/>
                </a:moveTo>
                <a:lnTo>
                  <a:pt x="1" y="9788"/>
                </a:lnTo>
                <a:lnTo>
                  <a:pt x="20457" y="9788"/>
                </a:lnTo>
                <a:lnTo>
                  <a:pt x="2045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0" name="Google Shape;640;p4"/>
          <p:cNvGrpSpPr/>
          <p:nvPr/>
        </p:nvGrpSpPr>
        <p:grpSpPr>
          <a:xfrm>
            <a:off x="6545194" y="3760258"/>
            <a:ext cx="1316173" cy="808625"/>
            <a:chOff x="6462357" y="4208608"/>
            <a:chExt cx="1316173" cy="808625"/>
          </a:xfrm>
        </p:grpSpPr>
        <p:sp>
          <p:nvSpPr>
            <p:cNvPr id="641" name="Google Shape;641;p4"/>
            <p:cNvSpPr/>
            <p:nvPr/>
          </p:nvSpPr>
          <p:spPr>
            <a:xfrm>
              <a:off x="6509414" y="4232517"/>
              <a:ext cx="1269116" cy="784716"/>
            </a:xfrm>
            <a:custGeom>
              <a:avLst/>
              <a:gdLst/>
              <a:ahLst/>
              <a:cxnLst/>
              <a:rect l="l" t="t" r="r" b="b"/>
              <a:pathLst>
                <a:path w="33389" h="20645" extrusionOk="0">
                  <a:moveTo>
                    <a:pt x="17153" y="0"/>
                  </a:moveTo>
                  <a:cubicBezTo>
                    <a:pt x="16159" y="18"/>
                    <a:pt x="15148" y="105"/>
                    <a:pt x="14172" y="279"/>
                  </a:cubicBezTo>
                  <a:lnTo>
                    <a:pt x="14015" y="314"/>
                  </a:lnTo>
                  <a:cubicBezTo>
                    <a:pt x="13475" y="401"/>
                    <a:pt x="12917" y="523"/>
                    <a:pt x="12394" y="680"/>
                  </a:cubicBezTo>
                  <a:lnTo>
                    <a:pt x="12080" y="767"/>
                  </a:lnTo>
                  <a:cubicBezTo>
                    <a:pt x="11557" y="924"/>
                    <a:pt x="11034" y="1116"/>
                    <a:pt x="10529" y="1308"/>
                  </a:cubicBezTo>
                  <a:cubicBezTo>
                    <a:pt x="10250" y="1430"/>
                    <a:pt x="9971" y="1552"/>
                    <a:pt x="9692" y="1674"/>
                  </a:cubicBezTo>
                  <a:cubicBezTo>
                    <a:pt x="9466" y="1778"/>
                    <a:pt x="9274" y="1883"/>
                    <a:pt x="9065" y="1988"/>
                  </a:cubicBezTo>
                  <a:cubicBezTo>
                    <a:pt x="8977" y="2040"/>
                    <a:pt x="8908" y="2075"/>
                    <a:pt x="8821" y="2127"/>
                  </a:cubicBezTo>
                  <a:cubicBezTo>
                    <a:pt x="8367" y="2388"/>
                    <a:pt x="7932" y="2667"/>
                    <a:pt x="7513" y="2981"/>
                  </a:cubicBezTo>
                  <a:cubicBezTo>
                    <a:pt x="7025" y="3347"/>
                    <a:pt x="6572" y="3731"/>
                    <a:pt x="6136" y="4132"/>
                  </a:cubicBezTo>
                  <a:cubicBezTo>
                    <a:pt x="5857" y="4393"/>
                    <a:pt x="5596" y="4655"/>
                    <a:pt x="5334" y="4916"/>
                  </a:cubicBezTo>
                  <a:cubicBezTo>
                    <a:pt x="4114" y="6188"/>
                    <a:pt x="2824" y="7478"/>
                    <a:pt x="2022" y="9065"/>
                  </a:cubicBezTo>
                  <a:cubicBezTo>
                    <a:pt x="1674" y="9744"/>
                    <a:pt x="1377" y="10459"/>
                    <a:pt x="1168" y="11191"/>
                  </a:cubicBezTo>
                  <a:cubicBezTo>
                    <a:pt x="1151" y="11261"/>
                    <a:pt x="1133" y="11313"/>
                    <a:pt x="1116" y="11365"/>
                  </a:cubicBezTo>
                  <a:cubicBezTo>
                    <a:pt x="976" y="11784"/>
                    <a:pt x="872" y="12202"/>
                    <a:pt x="767" y="12638"/>
                  </a:cubicBezTo>
                  <a:cubicBezTo>
                    <a:pt x="750" y="12708"/>
                    <a:pt x="750" y="12777"/>
                    <a:pt x="732" y="12847"/>
                  </a:cubicBezTo>
                  <a:cubicBezTo>
                    <a:pt x="645" y="13178"/>
                    <a:pt x="576" y="13510"/>
                    <a:pt x="506" y="13841"/>
                  </a:cubicBezTo>
                  <a:cubicBezTo>
                    <a:pt x="454" y="14137"/>
                    <a:pt x="401" y="14416"/>
                    <a:pt x="349" y="14712"/>
                  </a:cubicBezTo>
                  <a:cubicBezTo>
                    <a:pt x="332" y="14799"/>
                    <a:pt x="314" y="14869"/>
                    <a:pt x="297" y="14956"/>
                  </a:cubicBezTo>
                  <a:cubicBezTo>
                    <a:pt x="244" y="15235"/>
                    <a:pt x="210" y="15532"/>
                    <a:pt x="157" y="15810"/>
                  </a:cubicBezTo>
                  <a:cubicBezTo>
                    <a:pt x="105" y="16176"/>
                    <a:pt x="70" y="16543"/>
                    <a:pt x="35" y="16926"/>
                  </a:cubicBezTo>
                  <a:lnTo>
                    <a:pt x="35" y="16978"/>
                  </a:lnTo>
                  <a:cubicBezTo>
                    <a:pt x="0" y="17484"/>
                    <a:pt x="0" y="17989"/>
                    <a:pt x="35" y="18495"/>
                  </a:cubicBezTo>
                  <a:cubicBezTo>
                    <a:pt x="53" y="18774"/>
                    <a:pt x="88" y="19053"/>
                    <a:pt x="140" y="19332"/>
                  </a:cubicBezTo>
                  <a:cubicBezTo>
                    <a:pt x="157" y="19419"/>
                    <a:pt x="175" y="19523"/>
                    <a:pt x="192" y="19610"/>
                  </a:cubicBezTo>
                  <a:cubicBezTo>
                    <a:pt x="210" y="19715"/>
                    <a:pt x="227" y="19802"/>
                    <a:pt x="262" y="19889"/>
                  </a:cubicBezTo>
                  <a:cubicBezTo>
                    <a:pt x="314" y="20081"/>
                    <a:pt x="366" y="20273"/>
                    <a:pt x="454" y="20465"/>
                  </a:cubicBezTo>
                  <a:cubicBezTo>
                    <a:pt x="376" y="20527"/>
                    <a:pt x="423" y="20644"/>
                    <a:pt x="508" y="20644"/>
                  </a:cubicBezTo>
                  <a:cubicBezTo>
                    <a:pt x="518" y="20644"/>
                    <a:pt x="529" y="20643"/>
                    <a:pt x="541" y="20639"/>
                  </a:cubicBezTo>
                  <a:cubicBezTo>
                    <a:pt x="1935" y="20255"/>
                    <a:pt x="3347" y="19959"/>
                    <a:pt x="4759" y="19663"/>
                  </a:cubicBezTo>
                  <a:lnTo>
                    <a:pt x="4951" y="19628"/>
                  </a:lnTo>
                  <a:cubicBezTo>
                    <a:pt x="5578" y="19506"/>
                    <a:pt x="6206" y="19366"/>
                    <a:pt x="6833" y="19244"/>
                  </a:cubicBezTo>
                  <a:cubicBezTo>
                    <a:pt x="8838" y="18809"/>
                    <a:pt x="10843" y="18390"/>
                    <a:pt x="12847" y="17989"/>
                  </a:cubicBezTo>
                  <a:lnTo>
                    <a:pt x="12917" y="17972"/>
                  </a:lnTo>
                  <a:lnTo>
                    <a:pt x="13213" y="17902"/>
                  </a:lnTo>
                  <a:cubicBezTo>
                    <a:pt x="17466" y="17013"/>
                    <a:pt x="21720" y="16089"/>
                    <a:pt x="25973" y="15183"/>
                  </a:cubicBezTo>
                  <a:lnTo>
                    <a:pt x="29198" y="14486"/>
                  </a:lnTo>
                  <a:lnTo>
                    <a:pt x="29459" y="14416"/>
                  </a:lnTo>
                  <a:cubicBezTo>
                    <a:pt x="30662" y="14172"/>
                    <a:pt x="31847" y="13893"/>
                    <a:pt x="33050" y="13632"/>
                  </a:cubicBezTo>
                  <a:cubicBezTo>
                    <a:pt x="33070" y="13638"/>
                    <a:pt x="33090" y="13640"/>
                    <a:pt x="33109" y="13640"/>
                  </a:cubicBezTo>
                  <a:cubicBezTo>
                    <a:pt x="33261" y="13640"/>
                    <a:pt x="33389" y="13472"/>
                    <a:pt x="33311" y="13318"/>
                  </a:cubicBezTo>
                  <a:cubicBezTo>
                    <a:pt x="33259" y="13143"/>
                    <a:pt x="33189" y="12969"/>
                    <a:pt x="33120" y="12795"/>
                  </a:cubicBezTo>
                  <a:cubicBezTo>
                    <a:pt x="33085" y="12690"/>
                    <a:pt x="33050" y="12603"/>
                    <a:pt x="33015" y="12499"/>
                  </a:cubicBezTo>
                  <a:lnTo>
                    <a:pt x="32771" y="11871"/>
                  </a:lnTo>
                  <a:cubicBezTo>
                    <a:pt x="32736" y="11784"/>
                    <a:pt x="32701" y="11697"/>
                    <a:pt x="32666" y="11610"/>
                  </a:cubicBezTo>
                  <a:lnTo>
                    <a:pt x="32318" y="10703"/>
                  </a:lnTo>
                  <a:lnTo>
                    <a:pt x="32231" y="10494"/>
                  </a:lnTo>
                  <a:cubicBezTo>
                    <a:pt x="32231" y="10477"/>
                    <a:pt x="32213" y="10459"/>
                    <a:pt x="32213" y="10442"/>
                  </a:cubicBezTo>
                  <a:lnTo>
                    <a:pt x="31830" y="9431"/>
                  </a:lnTo>
                  <a:cubicBezTo>
                    <a:pt x="31603" y="8855"/>
                    <a:pt x="31394" y="8298"/>
                    <a:pt x="31150" y="7757"/>
                  </a:cubicBezTo>
                  <a:cubicBezTo>
                    <a:pt x="31098" y="7653"/>
                    <a:pt x="31045" y="7548"/>
                    <a:pt x="31010" y="7443"/>
                  </a:cubicBezTo>
                  <a:cubicBezTo>
                    <a:pt x="30958" y="7356"/>
                    <a:pt x="30906" y="7252"/>
                    <a:pt x="30871" y="7165"/>
                  </a:cubicBezTo>
                  <a:cubicBezTo>
                    <a:pt x="30557" y="6555"/>
                    <a:pt x="30156" y="5997"/>
                    <a:pt x="29703" y="5509"/>
                  </a:cubicBezTo>
                  <a:cubicBezTo>
                    <a:pt x="29599" y="5387"/>
                    <a:pt x="29477" y="5265"/>
                    <a:pt x="29355" y="5160"/>
                  </a:cubicBezTo>
                  <a:cubicBezTo>
                    <a:pt x="29302" y="5090"/>
                    <a:pt x="29233" y="5021"/>
                    <a:pt x="29163" y="4968"/>
                  </a:cubicBezTo>
                  <a:cubicBezTo>
                    <a:pt x="28710" y="4532"/>
                    <a:pt x="28221" y="4132"/>
                    <a:pt x="27733" y="3748"/>
                  </a:cubicBezTo>
                  <a:cubicBezTo>
                    <a:pt x="27489" y="3556"/>
                    <a:pt x="27263" y="3365"/>
                    <a:pt x="27019" y="3190"/>
                  </a:cubicBezTo>
                  <a:lnTo>
                    <a:pt x="26810" y="3033"/>
                  </a:lnTo>
                  <a:cubicBezTo>
                    <a:pt x="26513" y="2807"/>
                    <a:pt x="26217" y="2615"/>
                    <a:pt x="25903" y="2406"/>
                  </a:cubicBezTo>
                  <a:lnTo>
                    <a:pt x="25589" y="2214"/>
                  </a:lnTo>
                  <a:cubicBezTo>
                    <a:pt x="25206" y="1988"/>
                    <a:pt x="24822" y="1778"/>
                    <a:pt x="24404" y="1569"/>
                  </a:cubicBezTo>
                  <a:cubicBezTo>
                    <a:pt x="24090" y="1412"/>
                    <a:pt x="23742" y="1255"/>
                    <a:pt x="23410" y="1133"/>
                  </a:cubicBezTo>
                  <a:lnTo>
                    <a:pt x="23288" y="1081"/>
                  </a:lnTo>
                  <a:lnTo>
                    <a:pt x="23254" y="1064"/>
                  </a:lnTo>
                  <a:cubicBezTo>
                    <a:pt x="22783" y="889"/>
                    <a:pt x="22312" y="733"/>
                    <a:pt x="21824" y="610"/>
                  </a:cubicBezTo>
                  <a:cubicBezTo>
                    <a:pt x="20866" y="349"/>
                    <a:pt x="19907" y="175"/>
                    <a:pt x="18913" y="70"/>
                  </a:cubicBezTo>
                  <a:cubicBezTo>
                    <a:pt x="18443" y="35"/>
                    <a:pt x="17955" y="18"/>
                    <a:pt x="174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4"/>
            <p:cNvSpPr/>
            <p:nvPr/>
          </p:nvSpPr>
          <p:spPr>
            <a:xfrm>
              <a:off x="6462357" y="4208608"/>
              <a:ext cx="1275236" cy="783956"/>
            </a:xfrm>
            <a:custGeom>
              <a:avLst/>
              <a:gdLst/>
              <a:ahLst/>
              <a:cxnLst/>
              <a:rect l="l" t="t" r="r" b="b"/>
              <a:pathLst>
                <a:path w="33550" h="20625" extrusionOk="0">
                  <a:moveTo>
                    <a:pt x="17471" y="0"/>
                  </a:moveTo>
                  <a:cubicBezTo>
                    <a:pt x="14857" y="0"/>
                    <a:pt x="12266" y="559"/>
                    <a:pt x="9867" y="1658"/>
                  </a:cubicBezTo>
                  <a:cubicBezTo>
                    <a:pt x="8193" y="2442"/>
                    <a:pt x="6799" y="3575"/>
                    <a:pt x="5509" y="4900"/>
                  </a:cubicBezTo>
                  <a:cubicBezTo>
                    <a:pt x="4289" y="6172"/>
                    <a:pt x="3016" y="7462"/>
                    <a:pt x="2197" y="9049"/>
                  </a:cubicBezTo>
                  <a:cubicBezTo>
                    <a:pt x="1430" y="10548"/>
                    <a:pt x="1012" y="12186"/>
                    <a:pt x="698" y="13825"/>
                  </a:cubicBezTo>
                  <a:cubicBezTo>
                    <a:pt x="349" y="15620"/>
                    <a:pt x="1" y="17485"/>
                    <a:pt x="297" y="19298"/>
                  </a:cubicBezTo>
                  <a:cubicBezTo>
                    <a:pt x="367" y="19699"/>
                    <a:pt x="471" y="20065"/>
                    <a:pt x="611" y="20431"/>
                  </a:cubicBezTo>
                  <a:cubicBezTo>
                    <a:pt x="546" y="20513"/>
                    <a:pt x="602" y="20625"/>
                    <a:pt x="695" y="20625"/>
                  </a:cubicBezTo>
                  <a:cubicBezTo>
                    <a:pt x="702" y="20625"/>
                    <a:pt x="709" y="20624"/>
                    <a:pt x="715" y="20623"/>
                  </a:cubicBezTo>
                  <a:cubicBezTo>
                    <a:pt x="2092" y="20239"/>
                    <a:pt x="3522" y="19943"/>
                    <a:pt x="4934" y="19647"/>
                  </a:cubicBezTo>
                  <a:lnTo>
                    <a:pt x="5126" y="19612"/>
                  </a:lnTo>
                  <a:cubicBezTo>
                    <a:pt x="5753" y="19472"/>
                    <a:pt x="6381" y="19350"/>
                    <a:pt x="7008" y="19211"/>
                  </a:cubicBezTo>
                  <a:cubicBezTo>
                    <a:pt x="9135" y="18775"/>
                    <a:pt x="11261" y="18322"/>
                    <a:pt x="13370" y="17886"/>
                  </a:cubicBezTo>
                  <a:cubicBezTo>
                    <a:pt x="17641" y="16997"/>
                    <a:pt x="21894" y="16073"/>
                    <a:pt x="26148" y="15150"/>
                  </a:cubicBezTo>
                  <a:lnTo>
                    <a:pt x="29372" y="14452"/>
                  </a:lnTo>
                  <a:cubicBezTo>
                    <a:pt x="29459" y="14435"/>
                    <a:pt x="29547" y="14417"/>
                    <a:pt x="29634" y="14400"/>
                  </a:cubicBezTo>
                  <a:cubicBezTo>
                    <a:pt x="30837" y="14139"/>
                    <a:pt x="32022" y="13877"/>
                    <a:pt x="33207" y="13616"/>
                  </a:cubicBezTo>
                  <a:cubicBezTo>
                    <a:pt x="33229" y="13622"/>
                    <a:pt x="33251" y="13624"/>
                    <a:pt x="33271" y="13624"/>
                  </a:cubicBezTo>
                  <a:cubicBezTo>
                    <a:pt x="33432" y="13624"/>
                    <a:pt x="33550" y="13456"/>
                    <a:pt x="33504" y="13302"/>
                  </a:cubicBezTo>
                  <a:cubicBezTo>
                    <a:pt x="33137" y="12361"/>
                    <a:pt x="32771" y="11384"/>
                    <a:pt x="32405" y="10478"/>
                  </a:cubicBezTo>
                  <a:cubicBezTo>
                    <a:pt x="32039" y="9572"/>
                    <a:pt x="31708" y="8648"/>
                    <a:pt x="31325" y="7741"/>
                  </a:cubicBezTo>
                  <a:cubicBezTo>
                    <a:pt x="30959" y="6922"/>
                    <a:pt x="30471" y="6155"/>
                    <a:pt x="29878" y="5493"/>
                  </a:cubicBezTo>
                  <a:cubicBezTo>
                    <a:pt x="29268" y="4865"/>
                    <a:pt x="28605" y="4273"/>
                    <a:pt x="27908" y="3732"/>
                  </a:cubicBezTo>
                  <a:cubicBezTo>
                    <a:pt x="26618" y="2651"/>
                    <a:pt x="25154" y="1762"/>
                    <a:pt x="23585" y="1117"/>
                  </a:cubicBezTo>
                  <a:cubicBezTo>
                    <a:pt x="22138" y="560"/>
                    <a:pt x="20622" y="211"/>
                    <a:pt x="19088" y="72"/>
                  </a:cubicBezTo>
                  <a:cubicBezTo>
                    <a:pt x="18549" y="24"/>
                    <a:pt x="18009" y="0"/>
                    <a:pt x="17471" y="0"/>
                  </a:cubicBezTo>
                  <a:close/>
                </a:path>
              </a:pathLst>
            </a:custGeom>
            <a:solidFill>
              <a:srgbClr val="F9F9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4"/>
            <p:cNvSpPr/>
            <p:nvPr/>
          </p:nvSpPr>
          <p:spPr>
            <a:xfrm>
              <a:off x="6470301" y="4208646"/>
              <a:ext cx="1257599" cy="755373"/>
            </a:xfrm>
            <a:custGeom>
              <a:avLst/>
              <a:gdLst/>
              <a:ahLst/>
              <a:cxnLst/>
              <a:rect l="l" t="t" r="r" b="b"/>
              <a:pathLst>
                <a:path w="33086" h="19873" extrusionOk="0">
                  <a:moveTo>
                    <a:pt x="15898" y="53"/>
                  </a:moveTo>
                  <a:cubicBezTo>
                    <a:pt x="15811" y="53"/>
                    <a:pt x="15706" y="71"/>
                    <a:pt x="15619" y="71"/>
                  </a:cubicBezTo>
                  <a:lnTo>
                    <a:pt x="15619" y="175"/>
                  </a:lnTo>
                  <a:lnTo>
                    <a:pt x="15619" y="297"/>
                  </a:lnTo>
                  <a:lnTo>
                    <a:pt x="15619" y="437"/>
                  </a:lnTo>
                  <a:cubicBezTo>
                    <a:pt x="15602" y="472"/>
                    <a:pt x="15602" y="489"/>
                    <a:pt x="15619" y="524"/>
                  </a:cubicBezTo>
                  <a:cubicBezTo>
                    <a:pt x="15619" y="541"/>
                    <a:pt x="15619" y="576"/>
                    <a:pt x="15637" y="594"/>
                  </a:cubicBezTo>
                  <a:cubicBezTo>
                    <a:pt x="15637" y="628"/>
                    <a:pt x="15672" y="663"/>
                    <a:pt x="15724" y="663"/>
                  </a:cubicBezTo>
                  <a:lnTo>
                    <a:pt x="15741" y="663"/>
                  </a:lnTo>
                  <a:cubicBezTo>
                    <a:pt x="15776" y="663"/>
                    <a:pt x="15811" y="646"/>
                    <a:pt x="15828" y="611"/>
                  </a:cubicBezTo>
                  <a:lnTo>
                    <a:pt x="15863" y="541"/>
                  </a:lnTo>
                  <a:cubicBezTo>
                    <a:pt x="15863" y="506"/>
                    <a:pt x="15863" y="489"/>
                    <a:pt x="15881" y="454"/>
                  </a:cubicBezTo>
                  <a:cubicBezTo>
                    <a:pt x="15881" y="419"/>
                    <a:pt x="15881" y="367"/>
                    <a:pt x="15881" y="315"/>
                  </a:cubicBezTo>
                  <a:cubicBezTo>
                    <a:pt x="15898" y="280"/>
                    <a:pt x="15898" y="227"/>
                    <a:pt x="15898" y="193"/>
                  </a:cubicBezTo>
                  <a:cubicBezTo>
                    <a:pt x="15916" y="140"/>
                    <a:pt x="15916" y="88"/>
                    <a:pt x="15898" y="53"/>
                  </a:cubicBezTo>
                  <a:close/>
                  <a:moveTo>
                    <a:pt x="18652" y="71"/>
                  </a:moveTo>
                  <a:lnTo>
                    <a:pt x="18652" y="105"/>
                  </a:lnTo>
                  <a:cubicBezTo>
                    <a:pt x="18652" y="123"/>
                    <a:pt x="18652" y="175"/>
                    <a:pt x="18635" y="193"/>
                  </a:cubicBezTo>
                  <a:cubicBezTo>
                    <a:pt x="18617" y="227"/>
                    <a:pt x="18635" y="227"/>
                    <a:pt x="18617" y="262"/>
                  </a:cubicBezTo>
                  <a:lnTo>
                    <a:pt x="18617" y="280"/>
                  </a:lnTo>
                  <a:cubicBezTo>
                    <a:pt x="18617" y="349"/>
                    <a:pt x="18600" y="419"/>
                    <a:pt x="18583" y="489"/>
                  </a:cubicBezTo>
                  <a:cubicBezTo>
                    <a:pt x="18565" y="559"/>
                    <a:pt x="18565" y="628"/>
                    <a:pt x="18583" y="681"/>
                  </a:cubicBezTo>
                  <a:lnTo>
                    <a:pt x="18583" y="698"/>
                  </a:lnTo>
                  <a:cubicBezTo>
                    <a:pt x="18583" y="720"/>
                    <a:pt x="18604" y="742"/>
                    <a:pt x="18628" y="742"/>
                  </a:cubicBezTo>
                  <a:cubicBezTo>
                    <a:pt x="18642" y="742"/>
                    <a:pt x="18657" y="735"/>
                    <a:pt x="18670" y="716"/>
                  </a:cubicBezTo>
                  <a:cubicBezTo>
                    <a:pt x="18722" y="681"/>
                    <a:pt x="18774" y="611"/>
                    <a:pt x="18792" y="559"/>
                  </a:cubicBezTo>
                  <a:cubicBezTo>
                    <a:pt x="18827" y="489"/>
                    <a:pt x="18844" y="419"/>
                    <a:pt x="18861" y="349"/>
                  </a:cubicBezTo>
                  <a:cubicBezTo>
                    <a:pt x="18879" y="297"/>
                    <a:pt x="18896" y="227"/>
                    <a:pt x="18914" y="158"/>
                  </a:cubicBezTo>
                  <a:cubicBezTo>
                    <a:pt x="18914" y="123"/>
                    <a:pt x="18914" y="105"/>
                    <a:pt x="18931" y="88"/>
                  </a:cubicBezTo>
                  <a:lnTo>
                    <a:pt x="18879" y="88"/>
                  </a:lnTo>
                  <a:cubicBezTo>
                    <a:pt x="18809" y="88"/>
                    <a:pt x="18722" y="71"/>
                    <a:pt x="18652" y="71"/>
                  </a:cubicBezTo>
                  <a:close/>
                  <a:moveTo>
                    <a:pt x="17101" y="1"/>
                  </a:moveTo>
                  <a:cubicBezTo>
                    <a:pt x="17101" y="53"/>
                    <a:pt x="17101" y="123"/>
                    <a:pt x="17084" y="175"/>
                  </a:cubicBezTo>
                  <a:cubicBezTo>
                    <a:pt x="17084" y="245"/>
                    <a:pt x="17084" y="315"/>
                    <a:pt x="17101" y="384"/>
                  </a:cubicBezTo>
                  <a:cubicBezTo>
                    <a:pt x="17101" y="437"/>
                    <a:pt x="17118" y="489"/>
                    <a:pt x="17118" y="559"/>
                  </a:cubicBezTo>
                  <a:cubicBezTo>
                    <a:pt x="17118" y="576"/>
                    <a:pt x="17136" y="611"/>
                    <a:pt x="17136" y="646"/>
                  </a:cubicBezTo>
                  <a:cubicBezTo>
                    <a:pt x="17153" y="681"/>
                    <a:pt x="17171" y="716"/>
                    <a:pt x="17188" y="733"/>
                  </a:cubicBezTo>
                  <a:lnTo>
                    <a:pt x="17206" y="733"/>
                  </a:lnTo>
                  <a:cubicBezTo>
                    <a:pt x="17206" y="768"/>
                    <a:pt x="17240" y="785"/>
                    <a:pt x="17275" y="785"/>
                  </a:cubicBezTo>
                  <a:cubicBezTo>
                    <a:pt x="17282" y="788"/>
                    <a:pt x="17289" y="789"/>
                    <a:pt x="17296" y="789"/>
                  </a:cubicBezTo>
                  <a:cubicBezTo>
                    <a:pt x="17341" y="789"/>
                    <a:pt x="17382" y="743"/>
                    <a:pt x="17397" y="698"/>
                  </a:cubicBezTo>
                  <a:lnTo>
                    <a:pt x="17397" y="646"/>
                  </a:lnTo>
                  <a:cubicBezTo>
                    <a:pt x="17397" y="646"/>
                    <a:pt x="17397" y="628"/>
                    <a:pt x="17397" y="611"/>
                  </a:cubicBezTo>
                  <a:lnTo>
                    <a:pt x="17397" y="524"/>
                  </a:lnTo>
                  <a:cubicBezTo>
                    <a:pt x="17397" y="472"/>
                    <a:pt x="17397" y="419"/>
                    <a:pt x="17397" y="349"/>
                  </a:cubicBezTo>
                  <a:cubicBezTo>
                    <a:pt x="17397" y="245"/>
                    <a:pt x="17415" y="123"/>
                    <a:pt x="17432" y="18"/>
                  </a:cubicBezTo>
                  <a:lnTo>
                    <a:pt x="17432" y="1"/>
                  </a:lnTo>
                  <a:close/>
                  <a:moveTo>
                    <a:pt x="21511" y="524"/>
                  </a:moveTo>
                  <a:cubicBezTo>
                    <a:pt x="21494" y="594"/>
                    <a:pt x="21459" y="663"/>
                    <a:pt x="21441" y="733"/>
                  </a:cubicBezTo>
                  <a:cubicBezTo>
                    <a:pt x="21424" y="803"/>
                    <a:pt x="21406" y="838"/>
                    <a:pt x="21389" y="890"/>
                  </a:cubicBezTo>
                  <a:cubicBezTo>
                    <a:pt x="21372" y="960"/>
                    <a:pt x="21354" y="1029"/>
                    <a:pt x="21354" y="1099"/>
                  </a:cubicBezTo>
                  <a:cubicBezTo>
                    <a:pt x="21354" y="1134"/>
                    <a:pt x="21372" y="1186"/>
                    <a:pt x="21424" y="1186"/>
                  </a:cubicBezTo>
                  <a:cubicBezTo>
                    <a:pt x="21433" y="1191"/>
                    <a:pt x="21444" y="1193"/>
                    <a:pt x="21455" y="1193"/>
                  </a:cubicBezTo>
                  <a:cubicBezTo>
                    <a:pt x="21484" y="1193"/>
                    <a:pt x="21516" y="1177"/>
                    <a:pt x="21528" y="1151"/>
                  </a:cubicBezTo>
                  <a:cubicBezTo>
                    <a:pt x="21633" y="977"/>
                    <a:pt x="21720" y="785"/>
                    <a:pt x="21790" y="594"/>
                  </a:cubicBezTo>
                  <a:lnTo>
                    <a:pt x="21511" y="524"/>
                  </a:lnTo>
                  <a:close/>
                  <a:moveTo>
                    <a:pt x="12360" y="681"/>
                  </a:moveTo>
                  <a:lnTo>
                    <a:pt x="12046" y="768"/>
                  </a:lnTo>
                  <a:lnTo>
                    <a:pt x="12046" y="803"/>
                  </a:lnTo>
                  <a:cubicBezTo>
                    <a:pt x="12081" y="855"/>
                    <a:pt x="12098" y="907"/>
                    <a:pt x="12098" y="960"/>
                  </a:cubicBezTo>
                  <a:cubicBezTo>
                    <a:pt x="12116" y="1012"/>
                    <a:pt x="12133" y="1082"/>
                    <a:pt x="12133" y="1134"/>
                  </a:cubicBezTo>
                  <a:cubicBezTo>
                    <a:pt x="12150" y="1186"/>
                    <a:pt x="12150" y="1186"/>
                    <a:pt x="12168" y="1204"/>
                  </a:cubicBezTo>
                  <a:cubicBezTo>
                    <a:pt x="12168" y="1221"/>
                    <a:pt x="12168" y="1238"/>
                    <a:pt x="12185" y="1256"/>
                  </a:cubicBezTo>
                  <a:cubicBezTo>
                    <a:pt x="12203" y="1291"/>
                    <a:pt x="12203" y="1308"/>
                    <a:pt x="12220" y="1326"/>
                  </a:cubicBezTo>
                  <a:cubicBezTo>
                    <a:pt x="12246" y="1345"/>
                    <a:pt x="12277" y="1355"/>
                    <a:pt x="12307" y="1355"/>
                  </a:cubicBezTo>
                  <a:cubicBezTo>
                    <a:pt x="12356" y="1355"/>
                    <a:pt x="12401" y="1328"/>
                    <a:pt x="12412" y="1273"/>
                  </a:cubicBezTo>
                  <a:cubicBezTo>
                    <a:pt x="12429" y="1256"/>
                    <a:pt x="12429" y="1238"/>
                    <a:pt x="12429" y="1221"/>
                  </a:cubicBezTo>
                  <a:cubicBezTo>
                    <a:pt x="12429" y="1204"/>
                    <a:pt x="12429" y="1169"/>
                    <a:pt x="12429" y="1151"/>
                  </a:cubicBezTo>
                  <a:cubicBezTo>
                    <a:pt x="12429" y="1116"/>
                    <a:pt x="12429" y="1099"/>
                    <a:pt x="12412" y="1064"/>
                  </a:cubicBezTo>
                  <a:cubicBezTo>
                    <a:pt x="12412" y="1047"/>
                    <a:pt x="12395" y="960"/>
                    <a:pt x="12395" y="907"/>
                  </a:cubicBezTo>
                  <a:lnTo>
                    <a:pt x="12360" y="733"/>
                  </a:lnTo>
                  <a:lnTo>
                    <a:pt x="12360" y="681"/>
                  </a:lnTo>
                  <a:close/>
                  <a:moveTo>
                    <a:pt x="10808" y="1204"/>
                  </a:moveTo>
                  <a:cubicBezTo>
                    <a:pt x="10704" y="1238"/>
                    <a:pt x="10617" y="1273"/>
                    <a:pt x="10512" y="1308"/>
                  </a:cubicBezTo>
                  <a:cubicBezTo>
                    <a:pt x="10512" y="1326"/>
                    <a:pt x="10529" y="1326"/>
                    <a:pt x="10529" y="1343"/>
                  </a:cubicBezTo>
                  <a:cubicBezTo>
                    <a:pt x="10529" y="1361"/>
                    <a:pt x="10547" y="1378"/>
                    <a:pt x="10547" y="1395"/>
                  </a:cubicBezTo>
                  <a:cubicBezTo>
                    <a:pt x="10547" y="1395"/>
                    <a:pt x="10566" y="1425"/>
                    <a:pt x="10562" y="1425"/>
                  </a:cubicBezTo>
                  <a:cubicBezTo>
                    <a:pt x="10560" y="1425"/>
                    <a:pt x="10556" y="1422"/>
                    <a:pt x="10547" y="1413"/>
                  </a:cubicBezTo>
                  <a:lnTo>
                    <a:pt x="10547" y="1413"/>
                  </a:lnTo>
                  <a:cubicBezTo>
                    <a:pt x="10547" y="1430"/>
                    <a:pt x="10564" y="1448"/>
                    <a:pt x="10564" y="1448"/>
                  </a:cubicBezTo>
                  <a:cubicBezTo>
                    <a:pt x="10582" y="1500"/>
                    <a:pt x="10582" y="1552"/>
                    <a:pt x="10599" y="1605"/>
                  </a:cubicBezTo>
                  <a:cubicBezTo>
                    <a:pt x="10599" y="1622"/>
                    <a:pt x="10617" y="1639"/>
                    <a:pt x="10634" y="1657"/>
                  </a:cubicBezTo>
                  <a:cubicBezTo>
                    <a:pt x="10634" y="1657"/>
                    <a:pt x="10634" y="1674"/>
                    <a:pt x="10634" y="1674"/>
                  </a:cubicBezTo>
                  <a:cubicBezTo>
                    <a:pt x="10634" y="1692"/>
                    <a:pt x="10634" y="1709"/>
                    <a:pt x="10634" y="1709"/>
                  </a:cubicBezTo>
                  <a:cubicBezTo>
                    <a:pt x="10634" y="1744"/>
                    <a:pt x="10651" y="1761"/>
                    <a:pt x="10686" y="1779"/>
                  </a:cubicBezTo>
                  <a:cubicBezTo>
                    <a:pt x="10686" y="1796"/>
                    <a:pt x="10699" y="1805"/>
                    <a:pt x="10712" y="1805"/>
                  </a:cubicBezTo>
                  <a:cubicBezTo>
                    <a:pt x="10725" y="1805"/>
                    <a:pt x="10739" y="1796"/>
                    <a:pt x="10739" y="1779"/>
                  </a:cubicBezTo>
                  <a:cubicBezTo>
                    <a:pt x="10773" y="1779"/>
                    <a:pt x="10791" y="1744"/>
                    <a:pt x="10808" y="1709"/>
                  </a:cubicBezTo>
                  <a:cubicBezTo>
                    <a:pt x="10826" y="1709"/>
                    <a:pt x="10826" y="1709"/>
                    <a:pt x="10843" y="1692"/>
                  </a:cubicBezTo>
                  <a:cubicBezTo>
                    <a:pt x="10861" y="1657"/>
                    <a:pt x="10861" y="1622"/>
                    <a:pt x="10878" y="1587"/>
                  </a:cubicBezTo>
                  <a:cubicBezTo>
                    <a:pt x="10878" y="1517"/>
                    <a:pt x="10878" y="1465"/>
                    <a:pt x="10861" y="1395"/>
                  </a:cubicBezTo>
                  <a:cubicBezTo>
                    <a:pt x="10843" y="1326"/>
                    <a:pt x="10826" y="1273"/>
                    <a:pt x="10808" y="1204"/>
                  </a:cubicBezTo>
                  <a:close/>
                  <a:moveTo>
                    <a:pt x="23132" y="1029"/>
                  </a:moveTo>
                  <a:cubicBezTo>
                    <a:pt x="23097" y="1029"/>
                    <a:pt x="23062" y="1047"/>
                    <a:pt x="23028" y="1082"/>
                  </a:cubicBezTo>
                  <a:cubicBezTo>
                    <a:pt x="23010" y="1116"/>
                    <a:pt x="22993" y="1151"/>
                    <a:pt x="22975" y="1186"/>
                  </a:cubicBezTo>
                  <a:cubicBezTo>
                    <a:pt x="22940" y="1273"/>
                    <a:pt x="22906" y="1361"/>
                    <a:pt x="22871" y="1448"/>
                  </a:cubicBezTo>
                  <a:cubicBezTo>
                    <a:pt x="22853" y="1500"/>
                    <a:pt x="22853" y="1552"/>
                    <a:pt x="22836" y="1605"/>
                  </a:cubicBezTo>
                  <a:cubicBezTo>
                    <a:pt x="22818" y="1622"/>
                    <a:pt x="22818" y="1657"/>
                    <a:pt x="22818" y="1692"/>
                  </a:cubicBezTo>
                  <a:cubicBezTo>
                    <a:pt x="22801" y="1727"/>
                    <a:pt x="22801" y="1761"/>
                    <a:pt x="22836" y="1779"/>
                  </a:cubicBezTo>
                  <a:cubicBezTo>
                    <a:pt x="22836" y="1814"/>
                    <a:pt x="22871" y="1831"/>
                    <a:pt x="22888" y="1831"/>
                  </a:cubicBezTo>
                  <a:lnTo>
                    <a:pt x="22906" y="1831"/>
                  </a:lnTo>
                  <a:cubicBezTo>
                    <a:pt x="22940" y="1831"/>
                    <a:pt x="22993" y="1814"/>
                    <a:pt x="23028" y="1779"/>
                  </a:cubicBezTo>
                  <a:cubicBezTo>
                    <a:pt x="23045" y="1744"/>
                    <a:pt x="23045" y="1727"/>
                    <a:pt x="23062" y="1709"/>
                  </a:cubicBezTo>
                  <a:cubicBezTo>
                    <a:pt x="23080" y="1692"/>
                    <a:pt x="23115" y="1622"/>
                    <a:pt x="23132" y="1587"/>
                  </a:cubicBezTo>
                  <a:cubicBezTo>
                    <a:pt x="23184" y="1483"/>
                    <a:pt x="23219" y="1395"/>
                    <a:pt x="23272" y="1308"/>
                  </a:cubicBezTo>
                  <a:cubicBezTo>
                    <a:pt x="23272" y="1273"/>
                    <a:pt x="23289" y="1256"/>
                    <a:pt x="23289" y="1238"/>
                  </a:cubicBezTo>
                  <a:cubicBezTo>
                    <a:pt x="23306" y="1204"/>
                    <a:pt x="23306" y="1169"/>
                    <a:pt x="23289" y="1134"/>
                  </a:cubicBezTo>
                  <a:cubicBezTo>
                    <a:pt x="23289" y="1116"/>
                    <a:pt x="23272" y="1099"/>
                    <a:pt x="23254" y="1082"/>
                  </a:cubicBezTo>
                  <a:lnTo>
                    <a:pt x="23132" y="1029"/>
                  </a:lnTo>
                  <a:close/>
                  <a:moveTo>
                    <a:pt x="14155" y="262"/>
                  </a:moveTo>
                  <a:cubicBezTo>
                    <a:pt x="14033" y="280"/>
                    <a:pt x="13928" y="315"/>
                    <a:pt x="13824" y="332"/>
                  </a:cubicBezTo>
                  <a:cubicBezTo>
                    <a:pt x="13841" y="611"/>
                    <a:pt x="13894" y="872"/>
                    <a:pt x="13946" y="1134"/>
                  </a:cubicBezTo>
                  <a:cubicBezTo>
                    <a:pt x="13981" y="1273"/>
                    <a:pt x="14016" y="1413"/>
                    <a:pt x="14050" y="1552"/>
                  </a:cubicBezTo>
                  <a:cubicBezTo>
                    <a:pt x="14068" y="1692"/>
                    <a:pt x="14120" y="1831"/>
                    <a:pt x="14190" y="1953"/>
                  </a:cubicBezTo>
                  <a:cubicBezTo>
                    <a:pt x="14206" y="1974"/>
                    <a:pt x="14225" y="1983"/>
                    <a:pt x="14244" y="1983"/>
                  </a:cubicBezTo>
                  <a:cubicBezTo>
                    <a:pt x="14288" y="1983"/>
                    <a:pt x="14335" y="1937"/>
                    <a:pt x="14347" y="1901"/>
                  </a:cubicBezTo>
                  <a:cubicBezTo>
                    <a:pt x="14347" y="1761"/>
                    <a:pt x="14329" y="1622"/>
                    <a:pt x="14295" y="1483"/>
                  </a:cubicBezTo>
                  <a:cubicBezTo>
                    <a:pt x="14277" y="1343"/>
                    <a:pt x="14260" y="1221"/>
                    <a:pt x="14242" y="1082"/>
                  </a:cubicBezTo>
                  <a:cubicBezTo>
                    <a:pt x="14207" y="803"/>
                    <a:pt x="14190" y="541"/>
                    <a:pt x="14155" y="262"/>
                  </a:cubicBezTo>
                  <a:close/>
                  <a:moveTo>
                    <a:pt x="20256" y="262"/>
                  </a:moveTo>
                  <a:cubicBezTo>
                    <a:pt x="20204" y="559"/>
                    <a:pt x="20134" y="855"/>
                    <a:pt x="20082" y="1151"/>
                  </a:cubicBezTo>
                  <a:cubicBezTo>
                    <a:pt x="20047" y="1308"/>
                    <a:pt x="20029" y="1448"/>
                    <a:pt x="19995" y="1605"/>
                  </a:cubicBezTo>
                  <a:cubicBezTo>
                    <a:pt x="19995" y="1692"/>
                    <a:pt x="19977" y="1761"/>
                    <a:pt x="19977" y="1849"/>
                  </a:cubicBezTo>
                  <a:cubicBezTo>
                    <a:pt x="19960" y="1918"/>
                    <a:pt x="19960" y="2005"/>
                    <a:pt x="19977" y="2093"/>
                  </a:cubicBezTo>
                  <a:cubicBezTo>
                    <a:pt x="19977" y="2117"/>
                    <a:pt x="20011" y="2150"/>
                    <a:pt x="20049" y="2150"/>
                  </a:cubicBezTo>
                  <a:cubicBezTo>
                    <a:pt x="20066" y="2150"/>
                    <a:pt x="20083" y="2143"/>
                    <a:pt x="20099" y="2127"/>
                  </a:cubicBezTo>
                  <a:cubicBezTo>
                    <a:pt x="20186" y="2005"/>
                    <a:pt x="20239" y="1866"/>
                    <a:pt x="20273" y="1709"/>
                  </a:cubicBezTo>
                  <a:cubicBezTo>
                    <a:pt x="20326" y="1552"/>
                    <a:pt x="20361" y="1395"/>
                    <a:pt x="20395" y="1238"/>
                  </a:cubicBezTo>
                  <a:cubicBezTo>
                    <a:pt x="20483" y="942"/>
                    <a:pt x="20552" y="628"/>
                    <a:pt x="20622" y="315"/>
                  </a:cubicBezTo>
                  <a:cubicBezTo>
                    <a:pt x="20500" y="297"/>
                    <a:pt x="20378" y="280"/>
                    <a:pt x="20256" y="262"/>
                  </a:cubicBezTo>
                  <a:close/>
                  <a:moveTo>
                    <a:pt x="24352" y="1570"/>
                  </a:moveTo>
                  <a:lnTo>
                    <a:pt x="24335" y="1605"/>
                  </a:lnTo>
                  <a:cubicBezTo>
                    <a:pt x="24283" y="1657"/>
                    <a:pt x="24230" y="1727"/>
                    <a:pt x="24195" y="1779"/>
                  </a:cubicBezTo>
                  <a:cubicBezTo>
                    <a:pt x="24108" y="1901"/>
                    <a:pt x="24039" y="2023"/>
                    <a:pt x="23986" y="2162"/>
                  </a:cubicBezTo>
                  <a:cubicBezTo>
                    <a:pt x="23975" y="2218"/>
                    <a:pt x="24020" y="2252"/>
                    <a:pt x="24068" y="2252"/>
                  </a:cubicBezTo>
                  <a:cubicBezTo>
                    <a:pt x="24095" y="2252"/>
                    <a:pt x="24124" y="2240"/>
                    <a:pt x="24143" y="2215"/>
                  </a:cubicBezTo>
                  <a:cubicBezTo>
                    <a:pt x="24178" y="2162"/>
                    <a:pt x="24213" y="2110"/>
                    <a:pt x="24248" y="2058"/>
                  </a:cubicBezTo>
                  <a:cubicBezTo>
                    <a:pt x="24283" y="2005"/>
                    <a:pt x="24283" y="2005"/>
                    <a:pt x="24317" y="1971"/>
                  </a:cubicBezTo>
                  <a:lnTo>
                    <a:pt x="24335" y="1936"/>
                  </a:lnTo>
                  <a:lnTo>
                    <a:pt x="24352" y="1918"/>
                  </a:lnTo>
                  <a:cubicBezTo>
                    <a:pt x="24405" y="1866"/>
                    <a:pt x="24457" y="1831"/>
                    <a:pt x="24492" y="1779"/>
                  </a:cubicBezTo>
                  <a:cubicBezTo>
                    <a:pt x="24527" y="1744"/>
                    <a:pt x="24562" y="1727"/>
                    <a:pt x="24596" y="1692"/>
                  </a:cubicBezTo>
                  <a:lnTo>
                    <a:pt x="24352" y="1570"/>
                  </a:lnTo>
                  <a:close/>
                  <a:moveTo>
                    <a:pt x="9048" y="1971"/>
                  </a:moveTo>
                  <a:cubicBezTo>
                    <a:pt x="8961" y="2023"/>
                    <a:pt x="8891" y="2075"/>
                    <a:pt x="8804" y="2127"/>
                  </a:cubicBezTo>
                  <a:lnTo>
                    <a:pt x="8821" y="2162"/>
                  </a:lnTo>
                  <a:cubicBezTo>
                    <a:pt x="8821" y="2215"/>
                    <a:pt x="8856" y="2249"/>
                    <a:pt x="8891" y="2302"/>
                  </a:cubicBezTo>
                  <a:cubicBezTo>
                    <a:pt x="8908" y="2354"/>
                    <a:pt x="8926" y="2406"/>
                    <a:pt x="8961" y="2459"/>
                  </a:cubicBezTo>
                  <a:cubicBezTo>
                    <a:pt x="8978" y="2494"/>
                    <a:pt x="8978" y="2494"/>
                    <a:pt x="8995" y="2528"/>
                  </a:cubicBezTo>
                  <a:cubicBezTo>
                    <a:pt x="9013" y="2546"/>
                    <a:pt x="9030" y="2581"/>
                    <a:pt x="9048" y="2598"/>
                  </a:cubicBezTo>
                  <a:cubicBezTo>
                    <a:pt x="9073" y="2624"/>
                    <a:pt x="9108" y="2640"/>
                    <a:pt x="9139" y="2640"/>
                  </a:cubicBezTo>
                  <a:cubicBezTo>
                    <a:pt x="9150" y="2640"/>
                    <a:pt x="9160" y="2638"/>
                    <a:pt x="9170" y="2633"/>
                  </a:cubicBezTo>
                  <a:cubicBezTo>
                    <a:pt x="9205" y="2598"/>
                    <a:pt x="9222" y="2563"/>
                    <a:pt x="9222" y="2528"/>
                  </a:cubicBezTo>
                  <a:cubicBezTo>
                    <a:pt x="9222" y="2494"/>
                    <a:pt x="9222" y="2459"/>
                    <a:pt x="9222" y="2441"/>
                  </a:cubicBezTo>
                  <a:lnTo>
                    <a:pt x="9187" y="2372"/>
                  </a:lnTo>
                  <a:lnTo>
                    <a:pt x="9135" y="2215"/>
                  </a:lnTo>
                  <a:cubicBezTo>
                    <a:pt x="9117" y="2162"/>
                    <a:pt x="9100" y="2093"/>
                    <a:pt x="9065" y="2040"/>
                  </a:cubicBezTo>
                  <a:cubicBezTo>
                    <a:pt x="9065" y="2023"/>
                    <a:pt x="9065" y="2005"/>
                    <a:pt x="9048" y="1971"/>
                  </a:cubicBezTo>
                  <a:close/>
                  <a:moveTo>
                    <a:pt x="26775" y="3016"/>
                  </a:moveTo>
                  <a:cubicBezTo>
                    <a:pt x="26758" y="3016"/>
                    <a:pt x="26758" y="3034"/>
                    <a:pt x="26740" y="3034"/>
                  </a:cubicBezTo>
                  <a:cubicBezTo>
                    <a:pt x="26653" y="3121"/>
                    <a:pt x="26584" y="3226"/>
                    <a:pt x="26531" y="3330"/>
                  </a:cubicBezTo>
                  <a:cubicBezTo>
                    <a:pt x="26496" y="3383"/>
                    <a:pt x="26462" y="3435"/>
                    <a:pt x="26427" y="3470"/>
                  </a:cubicBezTo>
                  <a:lnTo>
                    <a:pt x="26392" y="3539"/>
                  </a:lnTo>
                  <a:lnTo>
                    <a:pt x="26374" y="3574"/>
                  </a:lnTo>
                  <a:cubicBezTo>
                    <a:pt x="26357" y="3592"/>
                    <a:pt x="26357" y="3609"/>
                    <a:pt x="26357" y="3627"/>
                  </a:cubicBezTo>
                  <a:lnTo>
                    <a:pt x="26357" y="3644"/>
                  </a:lnTo>
                  <a:cubicBezTo>
                    <a:pt x="26339" y="3679"/>
                    <a:pt x="26357" y="3714"/>
                    <a:pt x="26392" y="3749"/>
                  </a:cubicBezTo>
                  <a:cubicBezTo>
                    <a:pt x="26404" y="3761"/>
                    <a:pt x="26434" y="3773"/>
                    <a:pt x="26463" y="3773"/>
                  </a:cubicBezTo>
                  <a:cubicBezTo>
                    <a:pt x="26474" y="3773"/>
                    <a:pt x="26486" y="3771"/>
                    <a:pt x="26496" y="3766"/>
                  </a:cubicBezTo>
                  <a:lnTo>
                    <a:pt x="26514" y="3766"/>
                  </a:lnTo>
                  <a:cubicBezTo>
                    <a:pt x="26531" y="3766"/>
                    <a:pt x="26549" y="3749"/>
                    <a:pt x="26566" y="3749"/>
                  </a:cubicBezTo>
                  <a:cubicBezTo>
                    <a:pt x="26566" y="3731"/>
                    <a:pt x="26584" y="3731"/>
                    <a:pt x="26601" y="3714"/>
                  </a:cubicBezTo>
                  <a:lnTo>
                    <a:pt x="26653" y="3644"/>
                  </a:lnTo>
                  <a:cubicBezTo>
                    <a:pt x="26688" y="3609"/>
                    <a:pt x="26740" y="3557"/>
                    <a:pt x="26775" y="3505"/>
                  </a:cubicBezTo>
                  <a:lnTo>
                    <a:pt x="26880" y="3365"/>
                  </a:lnTo>
                  <a:lnTo>
                    <a:pt x="26932" y="3295"/>
                  </a:lnTo>
                  <a:cubicBezTo>
                    <a:pt x="26950" y="3278"/>
                    <a:pt x="26950" y="3243"/>
                    <a:pt x="26967" y="3226"/>
                  </a:cubicBezTo>
                  <a:cubicBezTo>
                    <a:pt x="26967" y="3208"/>
                    <a:pt x="26984" y="3191"/>
                    <a:pt x="26984" y="3173"/>
                  </a:cubicBezTo>
                  <a:lnTo>
                    <a:pt x="26775" y="3016"/>
                  </a:lnTo>
                  <a:close/>
                  <a:moveTo>
                    <a:pt x="25555" y="2215"/>
                  </a:moveTo>
                  <a:cubicBezTo>
                    <a:pt x="25381" y="2441"/>
                    <a:pt x="25206" y="2668"/>
                    <a:pt x="25050" y="2912"/>
                  </a:cubicBezTo>
                  <a:cubicBezTo>
                    <a:pt x="24962" y="3034"/>
                    <a:pt x="24910" y="3173"/>
                    <a:pt x="24840" y="3313"/>
                  </a:cubicBezTo>
                  <a:cubicBezTo>
                    <a:pt x="24753" y="3435"/>
                    <a:pt x="24684" y="3592"/>
                    <a:pt x="24649" y="3731"/>
                  </a:cubicBezTo>
                  <a:lnTo>
                    <a:pt x="24649" y="3749"/>
                  </a:lnTo>
                  <a:cubicBezTo>
                    <a:pt x="24614" y="3842"/>
                    <a:pt x="24695" y="3919"/>
                    <a:pt x="24779" y="3919"/>
                  </a:cubicBezTo>
                  <a:cubicBezTo>
                    <a:pt x="24821" y="3919"/>
                    <a:pt x="24864" y="3900"/>
                    <a:pt x="24893" y="3853"/>
                  </a:cubicBezTo>
                  <a:cubicBezTo>
                    <a:pt x="24980" y="3731"/>
                    <a:pt x="25050" y="3609"/>
                    <a:pt x="25119" y="3487"/>
                  </a:cubicBezTo>
                  <a:cubicBezTo>
                    <a:pt x="25189" y="3348"/>
                    <a:pt x="25276" y="3226"/>
                    <a:pt x="25363" y="3104"/>
                  </a:cubicBezTo>
                  <a:cubicBezTo>
                    <a:pt x="25503" y="2860"/>
                    <a:pt x="25677" y="2633"/>
                    <a:pt x="25869" y="2406"/>
                  </a:cubicBezTo>
                  <a:lnTo>
                    <a:pt x="25555" y="2215"/>
                  </a:lnTo>
                  <a:close/>
                  <a:moveTo>
                    <a:pt x="6311" y="3923"/>
                  </a:moveTo>
                  <a:cubicBezTo>
                    <a:pt x="6224" y="3993"/>
                    <a:pt x="6154" y="4062"/>
                    <a:pt x="6084" y="4115"/>
                  </a:cubicBezTo>
                  <a:cubicBezTo>
                    <a:pt x="6102" y="4149"/>
                    <a:pt x="6137" y="4184"/>
                    <a:pt x="6154" y="4219"/>
                  </a:cubicBezTo>
                  <a:cubicBezTo>
                    <a:pt x="6206" y="4289"/>
                    <a:pt x="6241" y="4359"/>
                    <a:pt x="6294" y="4428"/>
                  </a:cubicBezTo>
                  <a:lnTo>
                    <a:pt x="6346" y="4498"/>
                  </a:lnTo>
                  <a:cubicBezTo>
                    <a:pt x="6363" y="4533"/>
                    <a:pt x="6398" y="4550"/>
                    <a:pt x="6433" y="4568"/>
                  </a:cubicBezTo>
                  <a:lnTo>
                    <a:pt x="6450" y="4568"/>
                  </a:lnTo>
                  <a:cubicBezTo>
                    <a:pt x="6468" y="4577"/>
                    <a:pt x="6490" y="4581"/>
                    <a:pt x="6511" y="4581"/>
                  </a:cubicBezTo>
                  <a:cubicBezTo>
                    <a:pt x="6533" y="4581"/>
                    <a:pt x="6555" y="4577"/>
                    <a:pt x="6572" y="4568"/>
                  </a:cubicBezTo>
                  <a:cubicBezTo>
                    <a:pt x="6590" y="4550"/>
                    <a:pt x="6625" y="4516"/>
                    <a:pt x="6625" y="4481"/>
                  </a:cubicBezTo>
                  <a:lnTo>
                    <a:pt x="6625" y="4428"/>
                  </a:lnTo>
                  <a:cubicBezTo>
                    <a:pt x="6625" y="4394"/>
                    <a:pt x="6625" y="4359"/>
                    <a:pt x="6607" y="4324"/>
                  </a:cubicBezTo>
                  <a:cubicBezTo>
                    <a:pt x="6590" y="4306"/>
                    <a:pt x="6572" y="4272"/>
                    <a:pt x="6555" y="4237"/>
                  </a:cubicBezTo>
                  <a:cubicBezTo>
                    <a:pt x="6520" y="4167"/>
                    <a:pt x="6468" y="4097"/>
                    <a:pt x="6416" y="4045"/>
                  </a:cubicBezTo>
                  <a:cubicBezTo>
                    <a:pt x="6381" y="3993"/>
                    <a:pt x="6346" y="3958"/>
                    <a:pt x="6311" y="3923"/>
                  </a:cubicBezTo>
                  <a:close/>
                  <a:moveTo>
                    <a:pt x="28100" y="4062"/>
                  </a:moveTo>
                  <a:cubicBezTo>
                    <a:pt x="28083" y="4062"/>
                    <a:pt x="28065" y="4080"/>
                    <a:pt x="28048" y="4097"/>
                  </a:cubicBezTo>
                  <a:cubicBezTo>
                    <a:pt x="28030" y="4115"/>
                    <a:pt x="27995" y="4132"/>
                    <a:pt x="27978" y="4149"/>
                  </a:cubicBezTo>
                  <a:cubicBezTo>
                    <a:pt x="27961" y="4167"/>
                    <a:pt x="27943" y="4202"/>
                    <a:pt x="27926" y="4219"/>
                  </a:cubicBezTo>
                  <a:lnTo>
                    <a:pt x="27908" y="4237"/>
                  </a:lnTo>
                  <a:cubicBezTo>
                    <a:pt x="27891" y="4254"/>
                    <a:pt x="27873" y="4272"/>
                    <a:pt x="27856" y="4289"/>
                  </a:cubicBezTo>
                  <a:cubicBezTo>
                    <a:pt x="27821" y="4324"/>
                    <a:pt x="27786" y="4359"/>
                    <a:pt x="27751" y="4394"/>
                  </a:cubicBezTo>
                  <a:lnTo>
                    <a:pt x="27717" y="4411"/>
                  </a:lnTo>
                  <a:lnTo>
                    <a:pt x="27699" y="4411"/>
                  </a:lnTo>
                  <a:cubicBezTo>
                    <a:pt x="27682" y="4428"/>
                    <a:pt x="27664" y="4446"/>
                    <a:pt x="27629" y="4481"/>
                  </a:cubicBezTo>
                  <a:cubicBezTo>
                    <a:pt x="27612" y="4498"/>
                    <a:pt x="27595" y="4533"/>
                    <a:pt x="27612" y="4568"/>
                  </a:cubicBezTo>
                  <a:cubicBezTo>
                    <a:pt x="27629" y="4603"/>
                    <a:pt x="27647" y="4638"/>
                    <a:pt x="27682" y="4638"/>
                  </a:cubicBezTo>
                  <a:lnTo>
                    <a:pt x="27751" y="4638"/>
                  </a:lnTo>
                  <a:cubicBezTo>
                    <a:pt x="27769" y="4638"/>
                    <a:pt x="27786" y="4620"/>
                    <a:pt x="27804" y="4620"/>
                  </a:cubicBezTo>
                  <a:lnTo>
                    <a:pt x="27839" y="4603"/>
                  </a:lnTo>
                  <a:lnTo>
                    <a:pt x="27873" y="4585"/>
                  </a:lnTo>
                  <a:cubicBezTo>
                    <a:pt x="27926" y="4568"/>
                    <a:pt x="27961" y="4533"/>
                    <a:pt x="28013" y="4516"/>
                  </a:cubicBezTo>
                  <a:cubicBezTo>
                    <a:pt x="28048" y="4481"/>
                    <a:pt x="28100" y="4446"/>
                    <a:pt x="28135" y="4411"/>
                  </a:cubicBezTo>
                  <a:lnTo>
                    <a:pt x="28152" y="4411"/>
                  </a:lnTo>
                  <a:cubicBezTo>
                    <a:pt x="28170" y="4376"/>
                    <a:pt x="28187" y="4359"/>
                    <a:pt x="28222" y="4324"/>
                  </a:cubicBezTo>
                  <a:cubicBezTo>
                    <a:pt x="28239" y="4289"/>
                    <a:pt x="28239" y="4254"/>
                    <a:pt x="28257" y="4219"/>
                  </a:cubicBezTo>
                  <a:cubicBezTo>
                    <a:pt x="28257" y="4219"/>
                    <a:pt x="28257" y="4202"/>
                    <a:pt x="28257" y="4184"/>
                  </a:cubicBezTo>
                  <a:lnTo>
                    <a:pt x="28100" y="4062"/>
                  </a:lnTo>
                  <a:close/>
                  <a:moveTo>
                    <a:pt x="7479" y="2964"/>
                  </a:moveTo>
                  <a:lnTo>
                    <a:pt x="7270" y="3121"/>
                  </a:lnTo>
                  <a:cubicBezTo>
                    <a:pt x="7322" y="3208"/>
                    <a:pt x="7392" y="3278"/>
                    <a:pt x="7427" y="3348"/>
                  </a:cubicBezTo>
                  <a:cubicBezTo>
                    <a:pt x="7531" y="3505"/>
                    <a:pt x="7636" y="3661"/>
                    <a:pt x="7740" y="3801"/>
                  </a:cubicBezTo>
                  <a:cubicBezTo>
                    <a:pt x="7845" y="3958"/>
                    <a:pt x="7932" y="4097"/>
                    <a:pt x="8054" y="4254"/>
                  </a:cubicBezTo>
                  <a:cubicBezTo>
                    <a:pt x="8141" y="4411"/>
                    <a:pt x="8246" y="4550"/>
                    <a:pt x="8350" y="4690"/>
                  </a:cubicBezTo>
                  <a:cubicBezTo>
                    <a:pt x="8393" y="4732"/>
                    <a:pt x="8443" y="4751"/>
                    <a:pt x="8492" y="4751"/>
                  </a:cubicBezTo>
                  <a:cubicBezTo>
                    <a:pt x="8622" y="4751"/>
                    <a:pt x="8740" y="4620"/>
                    <a:pt x="8664" y="4481"/>
                  </a:cubicBezTo>
                  <a:cubicBezTo>
                    <a:pt x="8577" y="4306"/>
                    <a:pt x="8472" y="4167"/>
                    <a:pt x="8350" y="4010"/>
                  </a:cubicBezTo>
                  <a:cubicBezTo>
                    <a:pt x="8246" y="3871"/>
                    <a:pt x="8141" y="3714"/>
                    <a:pt x="8019" y="3574"/>
                  </a:cubicBezTo>
                  <a:cubicBezTo>
                    <a:pt x="7897" y="3435"/>
                    <a:pt x="7793" y="3295"/>
                    <a:pt x="7671" y="3173"/>
                  </a:cubicBezTo>
                  <a:cubicBezTo>
                    <a:pt x="7618" y="3104"/>
                    <a:pt x="7549" y="3034"/>
                    <a:pt x="7479" y="2964"/>
                  </a:cubicBezTo>
                  <a:close/>
                  <a:moveTo>
                    <a:pt x="5230" y="5004"/>
                  </a:moveTo>
                  <a:lnTo>
                    <a:pt x="5056" y="5178"/>
                  </a:lnTo>
                  <a:lnTo>
                    <a:pt x="5143" y="5265"/>
                  </a:lnTo>
                  <a:cubicBezTo>
                    <a:pt x="5230" y="5317"/>
                    <a:pt x="5300" y="5370"/>
                    <a:pt x="5405" y="5422"/>
                  </a:cubicBezTo>
                  <a:lnTo>
                    <a:pt x="5509" y="5422"/>
                  </a:lnTo>
                  <a:cubicBezTo>
                    <a:pt x="5527" y="5405"/>
                    <a:pt x="5544" y="5387"/>
                    <a:pt x="5561" y="5352"/>
                  </a:cubicBezTo>
                  <a:cubicBezTo>
                    <a:pt x="5596" y="5300"/>
                    <a:pt x="5561" y="5213"/>
                    <a:pt x="5509" y="5178"/>
                  </a:cubicBezTo>
                  <a:cubicBezTo>
                    <a:pt x="5474" y="5160"/>
                    <a:pt x="5439" y="5143"/>
                    <a:pt x="5422" y="5126"/>
                  </a:cubicBezTo>
                  <a:lnTo>
                    <a:pt x="5317" y="5056"/>
                  </a:lnTo>
                  <a:lnTo>
                    <a:pt x="5230" y="5004"/>
                  </a:lnTo>
                  <a:close/>
                  <a:moveTo>
                    <a:pt x="29146" y="4951"/>
                  </a:moveTo>
                  <a:lnTo>
                    <a:pt x="29128" y="4969"/>
                  </a:lnTo>
                  <a:cubicBezTo>
                    <a:pt x="29059" y="5004"/>
                    <a:pt x="29006" y="5038"/>
                    <a:pt x="28954" y="5091"/>
                  </a:cubicBezTo>
                  <a:lnTo>
                    <a:pt x="28780" y="5230"/>
                  </a:lnTo>
                  <a:cubicBezTo>
                    <a:pt x="28710" y="5265"/>
                    <a:pt x="28658" y="5335"/>
                    <a:pt x="28606" y="5370"/>
                  </a:cubicBezTo>
                  <a:cubicBezTo>
                    <a:pt x="28560" y="5430"/>
                    <a:pt x="28606" y="5516"/>
                    <a:pt x="28676" y="5516"/>
                  </a:cubicBezTo>
                  <a:cubicBezTo>
                    <a:pt x="28687" y="5516"/>
                    <a:pt x="28698" y="5514"/>
                    <a:pt x="28710" y="5509"/>
                  </a:cubicBezTo>
                  <a:cubicBezTo>
                    <a:pt x="28780" y="5492"/>
                    <a:pt x="28850" y="5457"/>
                    <a:pt x="28902" y="5422"/>
                  </a:cubicBezTo>
                  <a:lnTo>
                    <a:pt x="29094" y="5300"/>
                  </a:lnTo>
                  <a:cubicBezTo>
                    <a:pt x="29163" y="5265"/>
                    <a:pt x="29216" y="5230"/>
                    <a:pt x="29285" y="5178"/>
                  </a:cubicBezTo>
                  <a:lnTo>
                    <a:pt x="29338" y="5143"/>
                  </a:lnTo>
                  <a:lnTo>
                    <a:pt x="29146" y="4951"/>
                  </a:lnTo>
                  <a:close/>
                  <a:moveTo>
                    <a:pt x="4080" y="6206"/>
                  </a:moveTo>
                  <a:lnTo>
                    <a:pt x="3923" y="6381"/>
                  </a:lnTo>
                  <a:lnTo>
                    <a:pt x="3958" y="6416"/>
                  </a:lnTo>
                  <a:cubicBezTo>
                    <a:pt x="3975" y="6450"/>
                    <a:pt x="4010" y="6468"/>
                    <a:pt x="4045" y="6503"/>
                  </a:cubicBezTo>
                  <a:lnTo>
                    <a:pt x="4062" y="6503"/>
                  </a:lnTo>
                  <a:lnTo>
                    <a:pt x="4237" y="6642"/>
                  </a:lnTo>
                  <a:cubicBezTo>
                    <a:pt x="4272" y="6660"/>
                    <a:pt x="4324" y="6677"/>
                    <a:pt x="4359" y="6694"/>
                  </a:cubicBezTo>
                  <a:cubicBezTo>
                    <a:pt x="4373" y="6699"/>
                    <a:pt x="4387" y="6701"/>
                    <a:pt x="4400" y="6701"/>
                  </a:cubicBezTo>
                  <a:cubicBezTo>
                    <a:pt x="4438" y="6701"/>
                    <a:pt x="4473" y="6685"/>
                    <a:pt x="4498" y="6660"/>
                  </a:cubicBezTo>
                  <a:cubicBezTo>
                    <a:pt x="4533" y="6625"/>
                    <a:pt x="4550" y="6590"/>
                    <a:pt x="4550" y="6538"/>
                  </a:cubicBezTo>
                  <a:cubicBezTo>
                    <a:pt x="4550" y="6485"/>
                    <a:pt x="4516" y="6450"/>
                    <a:pt x="4481" y="6433"/>
                  </a:cubicBezTo>
                  <a:cubicBezTo>
                    <a:pt x="4463" y="6416"/>
                    <a:pt x="4463" y="6416"/>
                    <a:pt x="4446" y="6416"/>
                  </a:cubicBezTo>
                  <a:lnTo>
                    <a:pt x="4428" y="6416"/>
                  </a:lnTo>
                  <a:cubicBezTo>
                    <a:pt x="4411" y="6398"/>
                    <a:pt x="4376" y="6381"/>
                    <a:pt x="4359" y="6363"/>
                  </a:cubicBezTo>
                  <a:lnTo>
                    <a:pt x="4237" y="6294"/>
                  </a:lnTo>
                  <a:cubicBezTo>
                    <a:pt x="4202" y="6259"/>
                    <a:pt x="4150" y="6241"/>
                    <a:pt x="4115" y="6206"/>
                  </a:cubicBezTo>
                  <a:close/>
                  <a:moveTo>
                    <a:pt x="29978" y="5874"/>
                  </a:moveTo>
                  <a:cubicBezTo>
                    <a:pt x="29829" y="5874"/>
                    <a:pt x="29681" y="6037"/>
                    <a:pt x="29582" y="6137"/>
                  </a:cubicBezTo>
                  <a:cubicBezTo>
                    <a:pt x="29460" y="6224"/>
                    <a:pt x="29320" y="6346"/>
                    <a:pt x="29198" y="6468"/>
                  </a:cubicBezTo>
                  <a:cubicBezTo>
                    <a:pt x="29076" y="6572"/>
                    <a:pt x="28972" y="6677"/>
                    <a:pt x="28850" y="6799"/>
                  </a:cubicBezTo>
                  <a:cubicBezTo>
                    <a:pt x="28780" y="6851"/>
                    <a:pt x="28728" y="6904"/>
                    <a:pt x="28675" y="6956"/>
                  </a:cubicBezTo>
                  <a:cubicBezTo>
                    <a:pt x="28623" y="7026"/>
                    <a:pt x="28571" y="7095"/>
                    <a:pt x="28518" y="7165"/>
                  </a:cubicBezTo>
                  <a:cubicBezTo>
                    <a:pt x="28489" y="7224"/>
                    <a:pt x="28534" y="7295"/>
                    <a:pt x="28591" y="7295"/>
                  </a:cubicBezTo>
                  <a:cubicBezTo>
                    <a:pt x="28601" y="7295"/>
                    <a:pt x="28612" y="7293"/>
                    <a:pt x="28623" y="7287"/>
                  </a:cubicBezTo>
                  <a:cubicBezTo>
                    <a:pt x="28693" y="7252"/>
                    <a:pt x="28780" y="7217"/>
                    <a:pt x="28850" y="7165"/>
                  </a:cubicBezTo>
                  <a:cubicBezTo>
                    <a:pt x="28902" y="7113"/>
                    <a:pt x="28972" y="7078"/>
                    <a:pt x="29024" y="7026"/>
                  </a:cubicBezTo>
                  <a:cubicBezTo>
                    <a:pt x="29163" y="6921"/>
                    <a:pt x="29285" y="6816"/>
                    <a:pt x="29425" y="6712"/>
                  </a:cubicBezTo>
                  <a:lnTo>
                    <a:pt x="29808" y="6398"/>
                  </a:lnTo>
                  <a:cubicBezTo>
                    <a:pt x="29913" y="6311"/>
                    <a:pt x="30105" y="6189"/>
                    <a:pt x="30122" y="6032"/>
                  </a:cubicBezTo>
                  <a:cubicBezTo>
                    <a:pt x="30087" y="5980"/>
                    <a:pt x="30035" y="5927"/>
                    <a:pt x="30000" y="5875"/>
                  </a:cubicBezTo>
                  <a:cubicBezTo>
                    <a:pt x="29993" y="5874"/>
                    <a:pt x="29985" y="5874"/>
                    <a:pt x="29978" y="5874"/>
                  </a:cubicBezTo>
                  <a:close/>
                  <a:moveTo>
                    <a:pt x="30819" y="7148"/>
                  </a:moveTo>
                  <a:lnTo>
                    <a:pt x="30767" y="7183"/>
                  </a:lnTo>
                  <a:cubicBezTo>
                    <a:pt x="30715" y="7217"/>
                    <a:pt x="30662" y="7235"/>
                    <a:pt x="30610" y="7252"/>
                  </a:cubicBezTo>
                  <a:lnTo>
                    <a:pt x="30436" y="7322"/>
                  </a:lnTo>
                  <a:lnTo>
                    <a:pt x="30401" y="7339"/>
                  </a:lnTo>
                  <a:cubicBezTo>
                    <a:pt x="30401" y="7339"/>
                    <a:pt x="30401" y="7357"/>
                    <a:pt x="30384" y="7357"/>
                  </a:cubicBezTo>
                  <a:lnTo>
                    <a:pt x="30366" y="7357"/>
                  </a:lnTo>
                  <a:cubicBezTo>
                    <a:pt x="30331" y="7374"/>
                    <a:pt x="30296" y="7392"/>
                    <a:pt x="30262" y="7392"/>
                  </a:cubicBezTo>
                  <a:cubicBezTo>
                    <a:pt x="30209" y="7427"/>
                    <a:pt x="30192" y="7461"/>
                    <a:pt x="30209" y="7496"/>
                  </a:cubicBezTo>
                  <a:cubicBezTo>
                    <a:pt x="30209" y="7549"/>
                    <a:pt x="30244" y="7566"/>
                    <a:pt x="30296" y="7583"/>
                  </a:cubicBezTo>
                  <a:cubicBezTo>
                    <a:pt x="30436" y="7583"/>
                    <a:pt x="30575" y="7566"/>
                    <a:pt x="30697" y="7531"/>
                  </a:cubicBezTo>
                  <a:cubicBezTo>
                    <a:pt x="30767" y="7496"/>
                    <a:pt x="30837" y="7479"/>
                    <a:pt x="30906" y="7444"/>
                  </a:cubicBezTo>
                  <a:lnTo>
                    <a:pt x="30959" y="7427"/>
                  </a:lnTo>
                  <a:cubicBezTo>
                    <a:pt x="30924" y="7322"/>
                    <a:pt x="30872" y="7235"/>
                    <a:pt x="30819" y="7148"/>
                  </a:cubicBezTo>
                  <a:close/>
                  <a:moveTo>
                    <a:pt x="31377" y="8333"/>
                  </a:moveTo>
                  <a:lnTo>
                    <a:pt x="31273" y="8368"/>
                  </a:lnTo>
                  <a:lnTo>
                    <a:pt x="31081" y="8420"/>
                  </a:lnTo>
                  <a:lnTo>
                    <a:pt x="30715" y="8525"/>
                  </a:lnTo>
                  <a:cubicBezTo>
                    <a:pt x="30601" y="8525"/>
                    <a:pt x="30638" y="8720"/>
                    <a:pt x="30742" y="8720"/>
                  </a:cubicBezTo>
                  <a:cubicBezTo>
                    <a:pt x="30750" y="8720"/>
                    <a:pt x="30758" y="8719"/>
                    <a:pt x="30767" y="8716"/>
                  </a:cubicBezTo>
                  <a:cubicBezTo>
                    <a:pt x="30889" y="8699"/>
                    <a:pt x="31011" y="8682"/>
                    <a:pt x="31133" y="8664"/>
                  </a:cubicBezTo>
                  <a:lnTo>
                    <a:pt x="31325" y="8629"/>
                  </a:lnTo>
                  <a:cubicBezTo>
                    <a:pt x="31377" y="8629"/>
                    <a:pt x="31429" y="8612"/>
                    <a:pt x="31482" y="8612"/>
                  </a:cubicBezTo>
                  <a:lnTo>
                    <a:pt x="31377" y="8333"/>
                  </a:lnTo>
                  <a:close/>
                  <a:moveTo>
                    <a:pt x="2982" y="7496"/>
                  </a:moveTo>
                  <a:lnTo>
                    <a:pt x="2842" y="7688"/>
                  </a:lnTo>
                  <a:cubicBezTo>
                    <a:pt x="2912" y="7758"/>
                    <a:pt x="2999" y="7827"/>
                    <a:pt x="3069" y="7897"/>
                  </a:cubicBezTo>
                  <a:lnTo>
                    <a:pt x="3435" y="8211"/>
                  </a:lnTo>
                  <a:cubicBezTo>
                    <a:pt x="3557" y="8298"/>
                    <a:pt x="3661" y="8420"/>
                    <a:pt x="3766" y="8525"/>
                  </a:cubicBezTo>
                  <a:lnTo>
                    <a:pt x="3940" y="8682"/>
                  </a:lnTo>
                  <a:cubicBezTo>
                    <a:pt x="3993" y="8734"/>
                    <a:pt x="4062" y="8804"/>
                    <a:pt x="4150" y="8856"/>
                  </a:cubicBezTo>
                  <a:cubicBezTo>
                    <a:pt x="4181" y="8872"/>
                    <a:pt x="4216" y="8880"/>
                    <a:pt x="4251" y="8880"/>
                  </a:cubicBezTo>
                  <a:cubicBezTo>
                    <a:pt x="4294" y="8880"/>
                    <a:pt x="4338" y="8867"/>
                    <a:pt x="4376" y="8838"/>
                  </a:cubicBezTo>
                  <a:cubicBezTo>
                    <a:pt x="4446" y="8769"/>
                    <a:pt x="4463" y="8682"/>
                    <a:pt x="4428" y="8594"/>
                  </a:cubicBezTo>
                  <a:cubicBezTo>
                    <a:pt x="4306" y="8472"/>
                    <a:pt x="4184" y="8350"/>
                    <a:pt x="4062" y="8263"/>
                  </a:cubicBezTo>
                  <a:cubicBezTo>
                    <a:pt x="3923" y="8141"/>
                    <a:pt x="3801" y="8037"/>
                    <a:pt x="3661" y="7949"/>
                  </a:cubicBezTo>
                  <a:cubicBezTo>
                    <a:pt x="3522" y="7845"/>
                    <a:pt x="3400" y="7758"/>
                    <a:pt x="3278" y="7671"/>
                  </a:cubicBezTo>
                  <a:cubicBezTo>
                    <a:pt x="3173" y="7601"/>
                    <a:pt x="3086" y="7549"/>
                    <a:pt x="2982" y="7496"/>
                  </a:cubicBezTo>
                  <a:close/>
                  <a:moveTo>
                    <a:pt x="2145" y="8751"/>
                  </a:moveTo>
                  <a:cubicBezTo>
                    <a:pt x="2110" y="8821"/>
                    <a:pt x="2075" y="8891"/>
                    <a:pt x="2040" y="8960"/>
                  </a:cubicBezTo>
                  <a:lnTo>
                    <a:pt x="2075" y="8978"/>
                  </a:lnTo>
                  <a:lnTo>
                    <a:pt x="2093" y="8978"/>
                  </a:lnTo>
                  <a:lnTo>
                    <a:pt x="2162" y="9013"/>
                  </a:lnTo>
                  <a:lnTo>
                    <a:pt x="2215" y="9030"/>
                  </a:lnTo>
                  <a:lnTo>
                    <a:pt x="2250" y="9048"/>
                  </a:lnTo>
                  <a:cubicBezTo>
                    <a:pt x="2284" y="9065"/>
                    <a:pt x="2337" y="9100"/>
                    <a:pt x="2389" y="9117"/>
                  </a:cubicBezTo>
                  <a:cubicBezTo>
                    <a:pt x="2406" y="9135"/>
                    <a:pt x="2424" y="9135"/>
                    <a:pt x="2441" y="9135"/>
                  </a:cubicBezTo>
                  <a:lnTo>
                    <a:pt x="2476" y="9135"/>
                  </a:lnTo>
                  <a:cubicBezTo>
                    <a:pt x="2511" y="9170"/>
                    <a:pt x="2563" y="9170"/>
                    <a:pt x="2598" y="9170"/>
                  </a:cubicBezTo>
                  <a:cubicBezTo>
                    <a:pt x="2633" y="9152"/>
                    <a:pt x="2650" y="9135"/>
                    <a:pt x="2650" y="9100"/>
                  </a:cubicBezTo>
                  <a:cubicBezTo>
                    <a:pt x="2650" y="9082"/>
                    <a:pt x="2633" y="9048"/>
                    <a:pt x="2616" y="9030"/>
                  </a:cubicBezTo>
                  <a:lnTo>
                    <a:pt x="2598" y="8995"/>
                  </a:lnTo>
                  <a:cubicBezTo>
                    <a:pt x="2581" y="8978"/>
                    <a:pt x="2546" y="8943"/>
                    <a:pt x="2528" y="8926"/>
                  </a:cubicBezTo>
                  <a:cubicBezTo>
                    <a:pt x="2476" y="8891"/>
                    <a:pt x="2424" y="8856"/>
                    <a:pt x="2354" y="8838"/>
                  </a:cubicBezTo>
                  <a:cubicBezTo>
                    <a:pt x="2302" y="8821"/>
                    <a:pt x="2267" y="8804"/>
                    <a:pt x="2215" y="8786"/>
                  </a:cubicBezTo>
                  <a:lnTo>
                    <a:pt x="2145" y="8751"/>
                  </a:lnTo>
                  <a:close/>
                  <a:moveTo>
                    <a:pt x="31795" y="9396"/>
                  </a:moveTo>
                  <a:cubicBezTo>
                    <a:pt x="31778" y="9414"/>
                    <a:pt x="31778" y="9414"/>
                    <a:pt x="31761" y="9414"/>
                  </a:cubicBezTo>
                  <a:lnTo>
                    <a:pt x="31691" y="9466"/>
                  </a:lnTo>
                  <a:lnTo>
                    <a:pt x="31604" y="9501"/>
                  </a:lnTo>
                  <a:lnTo>
                    <a:pt x="31551" y="9536"/>
                  </a:lnTo>
                  <a:cubicBezTo>
                    <a:pt x="31499" y="9553"/>
                    <a:pt x="31447" y="9571"/>
                    <a:pt x="31377" y="9588"/>
                  </a:cubicBezTo>
                  <a:lnTo>
                    <a:pt x="31342" y="9588"/>
                  </a:lnTo>
                  <a:lnTo>
                    <a:pt x="31290" y="9605"/>
                  </a:lnTo>
                  <a:lnTo>
                    <a:pt x="31238" y="9623"/>
                  </a:lnTo>
                  <a:cubicBezTo>
                    <a:pt x="31220" y="9640"/>
                    <a:pt x="31203" y="9640"/>
                    <a:pt x="31203" y="9658"/>
                  </a:cubicBezTo>
                  <a:cubicBezTo>
                    <a:pt x="31203" y="9658"/>
                    <a:pt x="31203" y="9675"/>
                    <a:pt x="31185" y="9675"/>
                  </a:cubicBezTo>
                  <a:cubicBezTo>
                    <a:pt x="31151" y="9710"/>
                    <a:pt x="31151" y="9762"/>
                    <a:pt x="31185" y="9815"/>
                  </a:cubicBezTo>
                  <a:cubicBezTo>
                    <a:pt x="31203" y="9832"/>
                    <a:pt x="31220" y="9832"/>
                    <a:pt x="31255" y="9849"/>
                  </a:cubicBezTo>
                  <a:cubicBezTo>
                    <a:pt x="31273" y="9849"/>
                    <a:pt x="31290" y="9867"/>
                    <a:pt x="31325" y="9867"/>
                  </a:cubicBezTo>
                  <a:lnTo>
                    <a:pt x="31412" y="9867"/>
                  </a:lnTo>
                  <a:cubicBezTo>
                    <a:pt x="31482" y="9867"/>
                    <a:pt x="31551" y="9849"/>
                    <a:pt x="31621" y="9832"/>
                  </a:cubicBezTo>
                  <a:cubicBezTo>
                    <a:pt x="31726" y="9797"/>
                    <a:pt x="31813" y="9762"/>
                    <a:pt x="31917" y="9710"/>
                  </a:cubicBezTo>
                  <a:cubicBezTo>
                    <a:pt x="31883" y="9605"/>
                    <a:pt x="31830" y="9501"/>
                    <a:pt x="31795" y="9396"/>
                  </a:cubicBezTo>
                  <a:close/>
                  <a:moveTo>
                    <a:pt x="1605" y="9902"/>
                  </a:moveTo>
                  <a:cubicBezTo>
                    <a:pt x="1570" y="9989"/>
                    <a:pt x="1535" y="10059"/>
                    <a:pt x="1500" y="10146"/>
                  </a:cubicBezTo>
                  <a:lnTo>
                    <a:pt x="1535" y="10146"/>
                  </a:lnTo>
                  <a:lnTo>
                    <a:pt x="1674" y="10198"/>
                  </a:lnTo>
                  <a:lnTo>
                    <a:pt x="1814" y="10250"/>
                  </a:lnTo>
                  <a:lnTo>
                    <a:pt x="1883" y="10268"/>
                  </a:lnTo>
                  <a:cubicBezTo>
                    <a:pt x="1901" y="10285"/>
                    <a:pt x="1918" y="10285"/>
                    <a:pt x="1936" y="10285"/>
                  </a:cubicBezTo>
                  <a:cubicBezTo>
                    <a:pt x="1971" y="10285"/>
                    <a:pt x="1988" y="10285"/>
                    <a:pt x="2023" y="10268"/>
                  </a:cubicBezTo>
                  <a:cubicBezTo>
                    <a:pt x="2110" y="10250"/>
                    <a:pt x="2145" y="10146"/>
                    <a:pt x="2075" y="10076"/>
                  </a:cubicBezTo>
                  <a:cubicBezTo>
                    <a:pt x="2075" y="10059"/>
                    <a:pt x="2058" y="10041"/>
                    <a:pt x="2040" y="10024"/>
                  </a:cubicBezTo>
                  <a:cubicBezTo>
                    <a:pt x="2023" y="10024"/>
                    <a:pt x="1988" y="10006"/>
                    <a:pt x="1971" y="10006"/>
                  </a:cubicBezTo>
                  <a:lnTo>
                    <a:pt x="1901" y="9989"/>
                  </a:lnTo>
                  <a:lnTo>
                    <a:pt x="1761" y="9937"/>
                  </a:lnTo>
                  <a:lnTo>
                    <a:pt x="1622" y="9902"/>
                  </a:lnTo>
                  <a:close/>
                  <a:moveTo>
                    <a:pt x="1162" y="11179"/>
                  </a:moveTo>
                  <a:cubicBezTo>
                    <a:pt x="1156" y="11179"/>
                    <a:pt x="1151" y="11183"/>
                    <a:pt x="1151" y="11192"/>
                  </a:cubicBezTo>
                  <a:cubicBezTo>
                    <a:pt x="1117" y="11244"/>
                    <a:pt x="1099" y="11296"/>
                    <a:pt x="1082" y="11366"/>
                  </a:cubicBezTo>
                  <a:cubicBezTo>
                    <a:pt x="1099" y="11366"/>
                    <a:pt x="1099" y="11366"/>
                    <a:pt x="1117" y="11383"/>
                  </a:cubicBezTo>
                  <a:cubicBezTo>
                    <a:pt x="1134" y="11383"/>
                    <a:pt x="1134" y="11401"/>
                    <a:pt x="1151" y="11401"/>
                  </a:cubicBezTo>
                  <a:lnTo>
                    <a:pt x="1169" y="11401"/>
                  </a:lnTo>
                  <a:lnTo>
                    <a:pt x="1204" y="11418"/>
                  </a:lnTo>
                  <a:lnTo>
                    <a:pt x="1308" y="11453"/>
                  </a:lnTo>
                  <a:lnTo>
                    <a:pt x="1413" y="11471"/>
                  </a:lnTo>
                  <a:lnTo>
                    <a:pt x="1465" y="11488"/>
                  </a:lnTo>
                  <a:lnTo>
                    <a:pt x="1552" y="11488"/>
                  </a:lnTo>
                  <a:cubicBezTo>
                    <a:pt x="1570" y="11488"/>
                    <a:pt x="1605" y="11471"/>
                    <a:pt x="1622" y="11453"/>
                  </a:cubicBezTo>
                  <a:cubicBezTo>
                    <a:pt x="1657" y="11418"/>
                    <a:pt x="1674" y="11349"/>
                    <a:pt x="1657" y="11296"/>
                  </a:cubicBezTo>
                  <a:cubicBezTo>
                    <a:pt x="1639" y="11279"/>
                    <a:pt x="1622" y="11261"/>
                    <a:pt x="1605" y="11244"/>
                  </a:cubicBezTo>
                  <a:cubicBezTo>
                    <a:pt x="1587" y="11227"/>
                    <a:pt x="1552" y="11209"/>
                    <a:pt x="1517" y="11209"/>
                  </a:cubicBezTo>
                  <a:lnTo>
                    <a:pt x="1465" y="11209"/>
                  </a:lnTo>
                  <a:lnTo>
                    <a:pt x="1361" y="11192"/>
                  </a:lnTo>
                  <a:lnTo>
                    <a:pt x="1186" y="11192"/>
                  </a:lnTo>
                  <a:cubicBezTo>
                    <a:pt x="1178" y="11183"/>
                    <a:pt x="1169" y="11179"/>
                    <a:pt x="1162" y="11179"/>
                  </a:cubicBezTo>
                  <a:close/>
                  <a:moveTo>
                    <a:pt x="32179" y="10425"/>
                  </a:moveTo>
                  <a:cubicBezTo>
                    <a:pt x="32109" y="10425"/>
                    <a:pt x="32057" y="10460"/>
                    <a:pt x="32022" y="10512"/>
                  </a:cubicBezTo>
                  <a:cubicBezTo>
                    <a:pt x="32005" y="10529"/>
                    <a:pt x="31952" y="10564"/>
                    <a:pt x="31917" y="10564"/>
                  </a:cubicBezTo>
                  <a:cubicBezTo>
                    <a:pt x="31830" y="10582"/>
                    <a:pt x="31761" y="10599"/>
                    <a:pt x="31673" y="10634"/>
                  </a:cubicBezTo>
                  <a:cubicBezTo>
                    <a:pt x="31499" y="10686"/>
                    <a:pt x="31325" y="10756"/>
                    <a:pt x="31151" y="10843"/>
                  </a:cubicBezTo>
                  <a:cubicBezTo>
                    <a:pt x="30819" y="11000"/>
                    <a:pt x="30540" y="11244"/>
                    <a:pt x="30349" y="11540"/>
                  </a:cubicBezTo>
                  <a:cubicBezTo>
                    <a:pt x="30306" y="11597"/>
                    <a:pt x="30344" y="11676"/>
                    <a:pt x="30407" y="11676"/>
                  </a:cubicBezTo>
                  <a:cubicBezTo>
                    <a:pt x="30421" y="11676"/>
                    <a:pt x="30437" y="11672"/>
                    <a:pt x="30453" y="11662"/>
                  </a:cubicBezTo>
                  <a:cubicBezTo>
                    <a:pt x="30610" y="11575"/>
                    <a:pt x="30750" y="11453"/>
                    <a:pt x="30889" y="11366"/>
                  </a:cubicBezTo>
                  <a:cubicBezTo>
                    <a:pt x="31046" y="11261"/>
                    <a:pt x="31220" y="11174"/>
                    <a:pt x="31395" y="11087"/>
                  </a:cubicBezTo>
                  <a:cubicBezTo>
                    <a:pt x="31551" y="11017"/>
                    <a:pt x="31726" y="10948"/>
                    <a:pt x="31900" y="10913"/>
                  </a:cubicBezTo>
                  <a:cubicBezTo>
                    <a:pt x="32039" y="10895"/>
                    <a:pt x="32179" y="10826"/>
                    <a:pt x="32284" y="10704"/>
                  </a:cubicBezTo>
                  <a:cubicBezTo>
                    <a:pt x="32249" y="10634"/>
                    <a:pt x="32214" y="10547"/>
                    <a:pt x="32196" y="10477"/>
                  </a:cubicBezTo>
                  <a:cubicBezTo>
                    <a:pt x="32196" y="10460"/>
                    <a:pt x="32179" y="10442"/>
                    <a:pt x="32179" y="10425"/>
                  </a:cubicBezTo>
                  <a:close/>
                  <a:moveTo>
                    <a:pt x="32597" y="11610"/>
                  </a:moveTo>
                  <a:cubicBezTo>
                    <a:pt x="32545" y="11627"/>
                    <a:pt x="32493" y="11645"/>
                    <a:pt x="32458" y="11662"/>
                  </a:cubicBezTo>
                  <a:lnTo>
                    <a:pt x="32388" y="11680"/>
                  </a:lnTo>
                  <a:lnTo>
                    <a:pt x="32371" y="11697"/>
                  </a:lnTo>
                  <a:cubicBezTo>
                    <a:pt x="32353" y="11697"/>
                    <a:pt x="32336" y="11715"/>
                    <a:pt x="32318" y="11732"/>
                  </a:cubicBezTo>
                  <a:cubicBezTo>
                    <a:pt x="32266" y="11784"/>
                    <a:pt x="32301" y="11889"/>
                    <a:pt x="32388" y="11889"/>
                  </a:cubicBezTo>
                  <a:lnTo>
                    <a:pt x="32528" y="11889"/>
                  </a:lnTo>
                  <a:lnTo>
                    <a:pt x="32650" y="11871"/>
                  </a:lnTo>
                  <a:lnTo>
                    <a:pt x="32737" y="11871"/>
                  </a:lnTo>
                  <a:lnTo>
                    <a:pt x="32632" y="11610"/>
                  </a:lnTo>
                  <a:close/>
                  <a:moveTo>
                    <a:pt x="32946" y="12482"/>
                  </a:moveTo>
                  <a:lnTo>
                    <a:pt x="32876" y="12516"/>
                  </a:lnTo>
                  <a:lnTo>
                    <a:pt x="32737" y="12586"/>
                  </a:lnTo>
                  <a:lnTo>
                    <a:pt x="32597" y="12638"/>
                  </a:lnTo>
                  <a:lnTo>
                    <a:pt x="32528" y="12673"/>
                  </a:lnTo>
                  <a:lnTo>
                    <a:pt x="32493" y="12691"/>
                  </a:lnTo>
                  <a:lnTo>
                    <a:pt x="32458" y="12708"/>
                  </a:lnTo>
                  <a:cubicBezTo>
                    <a:pt x="32440" y="12708"/>
                    <a:pt x="32423" y="12708"/>
                    <a:pt x="32423" y="12726"/>
                  </a:cubicBezTo>
                  <a:cubicBezTo>
                    <a:pt x="32353" y="12760"/>
                    <a:pt x="32388" y="12865"/>
                    <a:pt x="32458" y="12865"/>
                  </a:cubicBezTo>
                  <a:cubicBezTo>
                    <a:pt x="32458" y="12882"/>
                    <a:pt x="32475" y="12882"/>
                    <a:pt x="32493" y="12882"/>
                  </a:cubicBezTo>
                  <a:lnTo>
                    <a:pt x="32667" y="12882"/>
                  </a:lnTo>
                  <a:cubicBezTo>
                    <a:pt x="32719" y="12882"/>
                    <a:pt x="32772" y="12865"/>
                    <a:pt x="32824" y="12848"/>
                  </a:cubicBezTo>
                  <a:cubicBezTo>
                    <a:pt x="32876" y="12848"/>
                    <a:pt x="32928" y="12830"/>
                    <a:pt x="32981" y="12813"/>
                  </a:cubicBezTo>
                  <a:cubicBezTo>
                    <a:pt x="33016" y="12813"/>
                    <a:pt x="33051" y="12795"/>
                    <a:pt x="33085" y="12778"/>
                  </a:cubicBezTo>
                  <a:cubicBezTo>
                    <a:pt x="33051" y="12691"/>
                    <a:pt x="33016" y="12586"/>
                    <a:pt x="32963" y="12482"/>
                  </a:cubicBezTo>
                  <a:close/>
                  <a:moveTo>
                    <a:pt x="750" y="12621"/>
                  </a:moveTo>
                  <a:cubicBezTo>
                    <a:pt x="733" y="12691"/>
                    <a:pt x="716" y="12760"/>
                    <a:pt x="698" y="12830"/>
                  </a:cubicBezTo>
                  <a:cubicBezTo>
                    <a:pt x="733" y="12848"/>
                    <a:pt x="785" y="12882"/>
                    <a:pt x="820" y="12900"/>
                  </a:cubicBezTo>
                  <a:cubicBezTo>
                    <a:pt x="907" y="12935"/>
                    <a:pt x="994" y="12970"/>
                    <a:pt x="1082" y="13005"/>
                  </a:cubicBezTo>
                  <a:cubicBezTo>
                    <a:pt x="1256" y="13074"/>
                    <a:pt x="1430" y="13127"/>
                    <a:pt x="1605" y="13161"/>
                  </a:cubicBezTo>
                  <a:cubicBezTo>
                    <a:pt x="1971" y="13249"/>
                    <a:pt x="2354" y="13301"/>
                    <a:pt x="2720" y="13336"/>
                  </a:cubicBezTo>
                  <a:cubicBezTo>
                    <a:pt x="2726" y="13336"/>
                    <a:pt x="2732" y="13336"/>
                    <a:pt x="2738" y="13336"/>
                  </a:cubicBezTo>
                  <a:cubicBezTo>
                    <a:pt x="3000" y="13336"/>
                    <a:pt x="3011" y="12952"/>
                    <a:pt x="2755" y="12935"/>
                  </a:cubicBezTo>
                  <a:cubicBezTo>
                    <a:pt x="2389" y="12917"/>
                    <a:pt x="2040" y="12882"/>
                    <a:pt x="1692" y="12813"/>
                  </a:cubicBezTo>
                  <a:cubicBezTo>
                    <a:pt x="1517" y="12778"/>
                    <a:pt x="1343" y="12743"/>
                    <a:pt x="1186" y="12708"/>
                  </a:cubicBezTo>
                  <a:cubicBezTo>
                    <a:pt x="1082" y="12673"/>
                    <a:pt x="994" y="12656"/>
                    <a:pt x="907" y="12638"/>
                  </a:cubicBezTo>
                  <a:cubicBezTo>
                    <a:pt x="855" y="12638"/>
                    <a:pt x="803" y="12621"/>
                    <a:pt x="750" y="12621"/>
                  </a:cubicBezTo>
                  <a:close/>
                  <a:moveTo>
                    <a:pt x="489" y="13824"/>
                  </a:moveTo>
                  <a:lnTo>
                    <a:pt x="489" y="13841"/>
                  </a:lnTo>
                  <a:cubicBezTo>
                    <a:pt x="472" y="13911"/>
                    <a:pt x="472" y="13981"/>
                    <a:pt x="454" y="14050"/>
                  </a:cubicBezTo>
                  <a:lnTo>
                    <a:pt x="489" y="14050"/>
                  </a:lnTo>
                  <a:lnTo>
                    <a:pt x="559" y="14068"/>
                  </a:lnTo>
                  <a:lnTo>
                    <a:pt x="681" y="14068"/>
                  </a:lnTo>
                  <a:cubicBezTo>
                    <a:pt x="733" y="14068"/>
                    <a:pt x="768" y="14033"/>
                    <a:pt x="768" y="13981"/>
                  </a:cubicBezTo>
                  <a:cubicBezTo>
                    <a:pt x="768" y="13911"/>
                    <a:pt x="698" y="13876"/>
                    <a:pt x="646" y="13841"/>
                  </a:cubicBezTo>
                  <a:cubicBezTo>
                    <a:pt x="594" y="13841"/>
                    <a:pt x="559" y="13824"/>
                    <a:pt x="506" y="13824"/>
                  </a:cubicBezTo>
                  <a:close/>
                  <a:moveTo>
                    <a:pt x="541" y="14706"/>
                  </a:moveTo>
                  <a:cubicBezTo>
                    <a:pt x="528" y="14706"/>
                    <a:pt x="517" y="14708"/>
                    <a:pt x="506" y="14713"/>
                  </a:cubicBezTo>
                  <a:lnTo>
                    <a:pt x="315" y="14713"/>
                  </a:lnTo>
                  <a:cubicBezTo>
                    <a:pt x="315" y="14782"/>
                    <a:pt x="297" y="14870"/>
                    <a:pt x="280" y="14939"/>
                  </a:cubicBezTo>
                  <a:lnTo>
                    <a:pt x="332" y="14939"/>
                  </a:lnTo>
                  <a:cubicBezTo>
                    <a:pt x="367" y="14939"/>
                    <a:pt x="394" y="14947"/>
                    <a:pt x="419" y="14947"/>
                  </a:cubicBezTo>
                  <a:cubicBezTo>
                    <a:pt x="431" y="14947"/>
                    <a:pt x="442" y="14945"/>
                    <a:pt x="454" y="14939"/>
                  </a:cubicBezTo>
                  <a:lnTo>
                    <a:pt x="541" y="14939"/>
                  </a:lnTo>
                  <a:cubicBezTo>
                    <a:pt x="594" y="14939"/>
                    <a:pt x="628" y="14922"/>
                    <a:pt x="646" y="14887"/>
                  </a:cubicBezTo>
                  <a:cubicBezTo>
                    <a:pt x="681" y="14835"/>
                    <a:pt x="681" y="14765"/>
                    <a:pt x="628" y="14730"/>
                  </a:cubicBezTo>
                  <a:cubicBezTo>
                    <a:pt x="604" y="14718"/>
                    <a:pt x="570" y="14706"/>
                    <a:pt x="541" y="14706"/>
                  </a:cubicBezTo>
                  <a:close/>
                  <a:moveTo>
                    <a:pt x="374" y="15732"/>
                  </a:moveTo>
                  <a:cubicBezTo>
                    <a:pt x="350" y="15732"/>
                    <a:pt x="323" y="15741"/>
                    <a:pt x="297" y="15759"/>
                  </a:cubicBezTo>
                  <a:lnTo>
                    <a:pt x="280" y="15759"/>
                  </a:lnTo>
                  <a:cubicBezTo>
                    <a:pt x="245" y="15759"/>
                    <a:pt x="193" y="15776"/>
                    <a:pt x="158" y="15776"/>
                  </a:cubicBezTo>
                  <a:lnTo>
                    <a:pt x="140" y="15968"/>
                  </a:lnTo>
                  <a:lnTo>
                    <a:pt x="175" y="15968"/>
                  </a:lnTo>
                  <a:cubicBezTo>
                    <a:pt x="228" y="15985"/>
                    <a:pt x="262" y="15985"/>
                    <a:pt x="315" y="15985"/>
                  </a:cubicBezTo>
                  <a:lnTo>
                    <a:pt x="384" y="15968"/>
                  </a:lnTo>
                  <a:cubicBezTo>
                    <a:pt x="437" y="15968"/>
                    <a:pt x="472" y="15933"/>
                    <a:pt x="489" y="15881"/>
                  </a:cubicBezTo>
                  <a:cubicBezTo>
                    <a:pt x="506" y="15828"/>
                    <a:pt x="489" y="15776"/>
                    <a:pt x="437" y="15759"/>
                  </a:cubicBezTo>
                  <a:cubicBezTo>
                    <a:pt x="419" y="15741"/>
                    <a:pt x="397" y="15732"/>
                    <a:pt x="374" y="15732"/>
                  </a:cubicBezTo>
                  <a:close/>
                  <a:moveTo>
                    <a:pt x="2354" y="16822"/>
                  </a:moveTo>
                  <a:cubicBezTo>
                    <a:pt x="1936" y="16822"/>
                    <a:pt x="1517" y="16839"/>
                    <a:pt x="1099" y="16839"/>
                  </a:cubicBezTo>
                  <a:cubicBezTo>
                    <a:pt x="890" y="16839"/>
                    <a:pt x="681" y="16857"/>
                    <a:pt x="472" y="16874"/>
                  </a:cubicBezTo>
                  <a:cubicBezTo>
                    <a:pt x="426" y="16869"/>
                    <a:pt x="380" y="16867"/>
                    <a:pt x="334" y="16867"/>
                  </a:cubicBezTo>
                  <a:cubicBezTo>
                    <a:pt x="224" y="16867"/>
                    <a:pt x="117" y="16879"/>
                    <a:pt x="18" y="16892"/>
                  </a:cubicBezTo>
                  <a:cubicBezTo>
                    <a:pt x="18" y="16979"/>
                    <a:pt x="18" y="17066"/>
                    <a:pt x="1" y="17136"/>
                  </a:cubicBezTo>
                  <a:cubicBezTo>
                    <a:pt x="140" y="17171"/>
                    <a:pt x="280" y="17171"/>
                    <a:pt x="437" y="17171"/>
                  </a:cubicBezTo>
                  <a:lnTo>
                    <a:pt x="1064" y="17171"/>
                  </a:lnTo>
                  <a:cubicBezTo>
                    <a:pt x="1483" y="17171"/>
                    <a:pt x="1901" y="17171"/>
                    <a:pt x="2319" y="17136"/>
                  </a:cubicBezTo>
                  <a:cubicBezTo>
                    <a:pt x="2546" y="17136"/>
                    <a:pt x="2563" y="16822"/>
                    <a:pt x="2354" y="16822"/>
                  </a:cubicBezTo>
                  <a:close/>
                  <a:moveTo>
                    <a:pt x="17156" y="13100"/>
                  </a:moveTo>
                  <a:cubicBezTo>
                    <a:pt x="16362" y="13100"/>
                    <a:pt x="15582" y="13311"/>
                    <a:pt x="14887" y="13702"/>
                  </a:cubicBezTo>
                  <a:cubicBezTo>
                    <a:pt x="14085" y="14190"/>
                    <a:pt x="13475" y="14922"/>
                    <a:pt x="13127" y="15793"/>
                  </a:cubicBezTo>
                  <a:cubicBezTo>
                    <a:pt x="12830" y="16473"/>
                    <a:pt x="12726" y="17223"/>
                    <a:pt x="12813" y="17955"/>
                  </a:cubicBezTo>
                  <a:lnTo>
                    <a:pt x="13022" y="17920"/>
                  </a:lnTo>
                  <a:lnTo>
                    <a:pt x="13109" y="17903"/>
                  </a:lnTo>
                  <a:cubicBezTo>
                    <a:pt x="13057" y="17345"/>
                    <a:pt x="13109" y="16787"/>
                    <a:pt x="13266" y="16247"/>
                  </a:cubicBezTo>
                  <a:cubicBezTo>
                    <a:pt x="13528" y="15410"/>
                    <a:pt x="14033" y="14678"/>
                    <a:pt x="14730" y="14155"/>
                  </a:cubicBezTo>
                  <a:cubicBezTo>
                    <a:pt x="15430" y="13643"/>
                    <a:pt x="16293" y="13394"/>
                    <a:pt x="17156" y="13394"/>
                  </a:cubicBezTo>
                  <a:cubicBezTo>
                    <a:pt x="18057" y="13394"/>
                    <a:pt x="18960" y="13665"/>
                    <a:pt x="19681" y="14190"/>
                  </a:cubicBezTo>
                  <a:cubicBezTo>
                    <a:pt x="20151" y="14538"/>
                    <a:pt x="20535" y="14957"/>
                    <a:pt x="20814" y="15462"/>
                  </a:cubicBezTo>
                  <a:cubicBezTo>
                    <a:pt x="20953" y="15689"/>
                    <a:pt x="21058" y="15933"/>
                    <a:pt x="21162" y="16177"/>
                  </a:cubicBezTo>
                  <a:lnTo>
                    <a:pt x="21476" y="16125"/>
                  </a:lnTo>
                  <a:cubicBezTo>
                    <a:pt x="21215" y="15393"/>
                    <a:pt x="20779" y="14748"/>
                    <a:pt x="20204" y="14242"/>
                  </a:cubicBezTo>
                  <a:cubicBezTo>
                    <a:pt x="19489" y="13615"/>
                    <a:pt x="18583" y="13214"/>
                    <a:pt x="17624" y="13127"/>
                  </a:cubicBezTo>
                  <a:lnTo>
                    <a:pt x="17641" y="13127"/>
                  </a:lnTo>
                  <a:cubicBezTo>
                    <a:pt x="17479" y="13109"/>
                    <a:pt x="17317" y="13100"/>
                    <a:pt x="17156" y="13100"/>
                  </a:cubicBezTo>
                  <a:close/>
                  <a:moveTo>
                    <a:pt x="297" y="18147"/>
                  </a:moveTo>
                  <a:cubicBezTo>
                    <a:pt x="228" y="18182"/>
                    <a:pt x="140" y="18199"/>
                    <a:pt x="88" y="18234"/>
                  </a:cubicBezTo>
                  <a:lnTo>
                    <a:pt x="1" y="18251"/>
                  </a:lnTo>
                  <a:cubicBezTo>
                    <a:pt x="1" y="18338"/>
                    <a:pt x="1" y="18408"/>
                    <a:pt x="18" y="18478"/>
                  </a:cubicBezTo>
                  <a:lnTo>
                    <a:pt x="140" y="18478"/>
                  </a:lnTo>
                  <a:cubicBezTo>
                    <a:pt x="210" y="18478"/>
                    <a:pt x="297" y="18460"/>
                    <a:pt x="367" y="18460"/>
                  </a:cubicBezTo>
                  <a:cubicBezTo>
                    <a:pt x="573" y="18445"/>
                    <a:pt x="534" y="18155"/>
                    <a:pt x="368" y="18155"/>
                  </a:cubicBezTo>
                  <a:cubicBezTo>
                    <a:pt x="351" y="18155"/>
                    <a:pt x="334" y="18158"/>
                    <a:pt x="315" y="18164"/>
                  </a:cubicBezTo>
                  <a:lnTo>
                    <a:pt x="297" y="18147"/>
                  </a:lnTo>
                  <a:close/>
                  <a:moveTo>
                    <a:pt x="16856" y="4571"/>
                  </a:moveTo>
                  <a:cubicBezTo>
                    <a:pt x="14672" y="4571"/>
                    <a:pt x="12521" y="5136"/>
                    <a:pt x="10599" y="6224"/>
                  </a:cubicBezTo>
                  <a:cubicBezTo>
                    <a:pt x="8438" y="7444"/>
                    <a:pt x="6712" y="9309"/>
                    <a:pt x="5631" y="11558"/>
                  </a:cubicBezTo>
                  <a:cubicBezTo>
                    <a:pt x="4568" y="13789"/>
                    <a:pt x="4202" y="16282"/>
                    <a:pt x="4550" y="18722"/>
                  </a:cubicBezTo>
                  <a:cubicBezTo>
                    <a:pt x="4585" y="19036"/>
                    <a:pt x="4655" y="19332"/>
                    <a:pt x="4725" y="19646"/>
                  </a:cubicBezTo>
                  <a:lnTo>
                    <a:pt x="4917" y="19611"/>
                  </a:lnTo>
                  <a:cubicBezTo>
                    <a:pt x="4428" y="17240"/>
                    <a:pt x="4638" y="14800"/>
                    <a:pt x="5509" y="12551"/>
                  </a:cubicBezTo>
                  <a:cubicBezTo>
                    <a:pt x="6398" y="10268"/>
                    <a:pt x="7967" y="8333"/>
                    <a:pt x="10006" y="6973"/>
                  </a:cubicBezTo>
                  <a:cubicBezTo>
                    <a:pt x="12022" y="5630"/>
                    <a:pt x="14412" y="4899"/>
                    <a:pt x="16841" y="4899"/>
                  </a:cubicBezTo>
                  <a:cubicBezTo>
                    <a:pt x="16869" y="4899"/>
                    <a:pt x="16898" y="4899"/>
                    <a:pt x="16927" y="4899"/>
                  </a:cubicBezTo>
                  <a:cubicBezTo>
                    <a:pt x="18286" y="4951"/>
                    <a:pt x="19646" y="5160"/>
                    <a:pt x="20971" y="5527"/>
                  </a:cubicBezTo>
                  <a:cubicBezTo>
                    <a:pt x="22261" y="5875"/>
                    <a:pt x="23603" y="6276"/>
                    <a:pt x="24631" y="7183"/>
                  </a:cubicBezTo>
                  <a:cubicBezTo>
                    <a:pt x="25172" y="7671"/>
                    <a:pt x="25660" y="8211"/>
                    <a:pt x="26130" y="8786"/>
                  </a:cubicBezTo>
                  <a:cubicBezTo>
                    <a:pt x="26636" y="9379"/>
                    <a:pt x="27106" y="10006"/>
                    <a:pt x="27525" y="10669"/>
                  </a:cubicBezTo>
                  <a:cubicBezTo>
                    <a:pt x="28274" y="11837"/>
                    <a:pt x="28832" y="13109"/>
                    <a:pt x="29146" y="14469"/>
                  </a:cubicBezTo>
                  <a:cubicBezTo>
                    <a:pt x="29233" y="14434"/>
                    <a:pt x="29320" y="14416"/>
                    <a:pt x="29407" y="14399"/>
                  </a:cubicBezTo>
                  <a:cubicBezTo>
                    <a:pt x="28850" y="11819"/>
                    <a:pt x="27263" y="9553"/>
                    <a:pt x="25485" y="7618"/>
                  </a:cubicBezTo>
                  <a:cubicBezTo>
                    <a:pt x="25032" y="7113"/>
                    <a:pt x="24509" y="6660"/>
                    <a:pt x="23934" y="6311"/>
                  </a:cubicBezTo>
                  <a:cubicBezTo>
                    <a:pt x="23359" y="5980"/>
                    <a:pt x="22731" y="5718"/>
                    <a:pt x="22104" y="5527"/>
                  </a:cubicBezTo>
                  <a:cubicBezTo>
                    <a:pt x="20761" y="5073"/>
                    <a:pt x="19384" y="4777"/>
                    <a:pt x="17972" y="4620"/>
                  </a:cubicBezTo>
                  <a:cubicBezTo>
                    <a:pt x="17600" y="4587"/>
                    <a:pt x="17227" y="4571"/>
                    <a:pt x="16856" y="4571"/>
                  </a:cubicBezTo>
                  <a:close/>
                  <a:moveTo>
                    <a:pt x="489" y="19524"/>
                  </a:moveTo>
                  <a:cubicBezTo>
                    <a:pt x="437" y="19524"/>
                    <a:pt x="384" y="19524"/>
                    <a:pt x="332" y="19541"/>
                  </a:cubicBezTo>
                  <a:lnTo>
                    <a:pt x="210" y="19576"/>
                  </a:lnTo>
                  <a:lnTo>
                    <a:pt x="158" y="19593"/>
                  </a:lnTo>
                  <a:cubicBezTo>
                    <a:pt x="175" y="19698"/>
                    <a:pt x="193" y="19785"/>
                    <a:pt x="210" y="19872"/>
                  </a:cubicBezTo>
                  <a:lnTo>
                    <a:pt x="280" y="19872"/>
                  </a:lnTo>
                  <a:lnTo>
                    <a:pt x="402" y="19855"/>
                  </a:lnTo>
                  <a:cubicBezTo>
                    <a:pt x="454" y="19855"/>
                    <a:pt x="506" y="19838"/>
                    <a:pt x="541" y="19820"/>
                  </a:cubicBezTo>
                  <a:cubicBezTo>
                    <a:pt x="576" y="19803"/>
                    <a:pt x="594" y="19785"/>
                    <a:pt x="611" y="19750"/>
                  </a:cubicBezTo>
                  <a:cubicBezTo>
                    <a:pt x="628" y="19715"/>
                    <a:pt x="628" y="19681"/>
                    <a:pt x="628" y="19646"/>
                  </a:cubicBezTo>
                  <a:cubicBezTo>
                    <a:pt x="628" y="19628"/>
                    <a:pt x="611" y="19593"/>
                    <a:pt x="594" y="19576"/>
                  </a:cubicBezTo>
                  <a:cubicBezTo>
                    <a:pt x="559" y="19541"/>
                    <a:pt x="524" y="19524"/>
                    <a:pt x="489" y="195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accent2"/>
        </a:solidFill>
        <a:effectLst/>
      </p:bgPr>
    </p:bg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p5"/>
          <p:cNvSpPr/>
          <p:nvPr/>
        </p:nvSpPr>
        <p:spPr>
          <a:xfrm>
            <a:off x="4625732" y="1794472"/>
            <a:ext cx="2800395" cy="2359523"/>
          </a:xfrm>
          <a:custGeom>
            <a:avLst/>
            <a:gdLst/>
            <a:ahLst/>
            <a:cxnLst/>
            <a:rect l="l" t="t" r="r" b="b"/>
            <a:pathLst>
              <a:path w="167088" h="140783" extrusionOk="0">
                <a:moveTo>
                  <a:pt x="80542" y="1"/>
                </a:moveTo>
                <a:cubicBezTo>
                  <a:pt x="52014" y="1"/>
                  <a:pt x="33550" y="19301"/>
                  <a:pt x="33550" y="19301"/>
                </a:cubicBezTo>
                <a:cubicBezTo>
                  <a:pt x="0" y="58015"/>
                  <a:pt x="41134" y="54739"/>
                  <a:pt x="20331" y="79319"/>
                </a:cubicBezTo>
                <a:cubicBezTo>
                  <a:pt x="3372" y="99310"/>
                  <a:pt x="20290" y="132579"/>
                  <a:pt x="46095" y="132579"/>
                </a:cubicBezTo>
                <a:cubicBezTo>
                  <a:pt x="47409" y="132579"/>
                  <a:pt x="48747" y="132493"/>
                  <a:pt x="50104" y="132314"/>
                </a:cubicBezTo>
                <a:cubicBezTo>
                  <a:pt x="71765" y="129473"/>
                  <a:pt x="78477" y="124357"/>
                  <a:pt x="84615" y="124357"/>
                </a:cubicBezTo>
                <a:cubicBezTo>
                  <a:pt x="88485" y="124357"/>
                  <a:pt x="92127" y="126392"/>
                  <a:pt x="99145" y="132314"/>
                </a:cubicBezTo>
                <a:cubicBezTo>
                  <a:pt x="106197" y="138275"/>
                  <a:pt x="113880" y="140782"/>
                  <a:pt x="121116" y="140782"/>
                </a:cubicBezTo>
                <a:cubicBezTo>
                  <a:pt x="137954" y="140782"/>
                  <a:pt x="152372" y="127205"/>
                  <a:pt x="150783" y="111954"/>
                </a:cubicBezTo>
                <a:cubicBezTo>
                  <a:pt x="148275" y="87847"/>
                  <a:pt x="158750" y="98705"/>
                  <a:pt x="163029" y="70614"/>
                </a:cubicBezTo>
                <a:cubicBezTo>
                  <a:pt x="167087" y="44151"/>
                  <a:pt x="141398" y="21250"/>
                  <a:pt x="124715" y="21250"/>
                </a:cubicBezTo>
                <a:cubicBezTo>
                  <a:pt x="123689" y="21250"/>
                  <a:pt x="122697" y="21336"/>
                  <a:pt x="121748" y="21514"/>
                </a:cubicBezTo>
                <a:cubicBezTo>
                  <a:pt x="120438" y="21757"/>
                  <a:pt x="119329" y="21871"/>
                  <a:pt x="118385" y="21871"/>
                </a:cubicBezTo>
                <a:cubicBezTo>
                  <a:pt x="107518" y="21871"/>
                  <a:pt x="118369" y="6863"/>
                  <a:pt x="94778" y="1597"/>
                </a:cubicBezTo>
                <a:cubicBezTo>
                  <a:pt x="89804" y="482"/>
                  <a:pt x="85048" y="1"/>
                  <a:pt x="8054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Google Shape;646;p5"/>
          <p:cNvSpPr/>
          <p:nvPr/>
        </p:nvSpPr>
        <p:spPr>
          <a:xfrm rot="10800000">
            <a:off x="1717873" y="1794472"/>
            <a:ext cx="2800395" cy="2359523"/>
          </a:xfrm>
          <a:custGeom>
            <a:avLst/>
            <a:gdLst/>
            <a:ahLst/>
            <a:cxnLst/>
            <a:rect l="l" t="t" r="r" b="b"/>
            <a:pathLst>
              <a:path w="167088" h="140783" extrusionOk="0">
                <a:moveTo>
                  <a:pt x="80542" y="1"/>
                </a:moveTo>
                <a:cubicBezTo>
                  <a:pt x="52014" y="1"/>
                  <a:pt x="33550" y="19301"/>
                  <a:pt x="33550" y="19301"/>
                </a:cubicBezTo>
                <a:cubicBezTo>
                  <a:pt x="0" y="58015"/>
                  <a:pt x="41134" y="54739"/>
                  <a:pt x="20331" y="79319"/>
                </a:cubicBezTo>
                <a:cubicBezTo>
                  <a:pt x="3372" y="99310"/>
                  <a:pt x="20290" y="132579"/>
                  <a:pt x="46095" y="132579"/>
                </a:cubicBezTo>
                <a:cubicBezTo>
                  <a:pt x="47409" y="132579"/>
                  <a:pt x="48747" y="132493"/>
                  <a:pt x="50104" y="132314"/>
                </a:cubicBezTo>
                <a:cubicBezTo>
                  <a:pt x="71765" y="129473"/>
                  <a:pt x="78477" y="124357"/>
                  <a:pt x="84615" y="124357"/>
                </a:cubicBezTo>
                <a:cubicBezTo>
                  <a:pt x="88485" y="124357"/>
                  <a:pt x="92127" y="126392"/>
                  <a:pt x="99145" y="132314"/>
                </a:cubicBezTo>
                <a:cubicBezTo>
                  <a:pt x="106197" y="138275"/>
                  <a:pt x="113880" y="140782"/>
                  <a:pt x="121116" y="140782"/>
                </a:cubicBezTo>
                <a:cubicBezTo>
                  <a:pt x="137954" y="140782"/>
                  <a:pt x="152372" y="127205"/>
                  <a:pt x="150783" y="111954"/>
                </a:cubicBezTo>
                <a:cubicBezTo>
                  <a:pt x="148275" y="87847"/>
                  <a:pt x="158750" y="98705"/>
                  <a:pt x="163029" y="70614"/>
                </a:cubicBezTo>
                <a:cubicBezTo>
                  <a:pt x="167087" y="44151"/>
                  <a:pt x="141398" y="21250"/>
                  <a:pt x="124715" y="21250"/>
                </a:cubicBezTo>
                <a:cubicBezTo>
                  <a:pt x="123689" y="21250"/>
                  <a:pt x="122697" y="21336"/>
                  <a:pt x="121748" y="21514"/>
                </a:cubicBezTo>
                <a:cubicBezTo>
                  <a:pt x="120438" y="21757"/>
                  <a:pt x="119329" y="21871"/>
                  <a:pt x="118385" y="21871"/>
                </a:cubicBezTo>
                <a:cubicBezTo>
                  <a:pt x="107518" y="21871"/>
                  <a:pt x="118369" y="6863"/>
                  <a:pt x="94778" y="1597"/>
                </a:cubicBezTo>
                <a:cubicBezTo>
                  <a:pt x="89804" y="482"/>
                  <a:pt x="85048" y="1"/>
                  <a:pt x="8054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7" name="Google Shape;647;p5"/>
          <p:cNvGrpSpPr/>
          <p:nvPr/>
        </p:nvGrpSpPr>
        <p:grpSpPr>
          <a:xfrm>
            <a:off x="-4" y="52866"/>
            <a:ext cx="1760426" cy="1070470"/>
            <a:chOff x="7571263" y="600972"/>
            <a:chExt cx="943979" cy="574009"/>
          </a:xfrm>
        </p:grpSpPr>
        <p:sp>
          <p:nvSpPr>
            <p:cNvPr id="648" name="Google Shape;648;p5"/>
            <p:cNvSpPr/>
            <p:nvPr/>
          </p:nvSpPr>
          <p:spPr>
            <a:xfrm>
              <a:off x="7590349" y="1148408"/>
              <a:ext cx="21278" cy="24687"/>
            </a:xfrm>
            <a:custGeom>
              <a:avLst/>
              <a:gdLst/>
              <a:ahLst/>
              <a:cxnLst/>
              <a:rect l="l" t="t" r="r" b="b"/>
              <a:pathLst>
                <a:path w="699" h="811" extrusionOk="0">
                  <a:moveTo>
                    <a:pt x="129" y="1"/>
                  </a:moveTo>
                  <a:cubicBezTo>
                    <a:pt x="83" y="1"/>
                    <a:pt x="33" y="32"/>
                    <a:pt x="18" y="75"/>
                  </a:cubicBezTo>
                  <a:cubicBezTo>
                    <a:pt x="1" y="127"/>
                    <a:pt x="1" y="162"/>
                    <a:pt x="1" y="215"/>
                  </a:cubicBezTo>
                  <a:cubicBezTo>
                    <a:pt x="1" y="232"/>
                    <a:pt x="1" y="249"/>
                    <a:pt x="18" y="267"/>
                  </a:cubicBezTo>
                  <a:cubicBezTo>
                    <a:pt x="36" y="302"/>
                    <a:pt x="53" y="354"/>
                    <a:pt x="88" y="389"/>
                  </a:cubicBezTo>
                  <a:cubicBezTo>
                    <a:pt x="123" y="441"/>
                    <a:pt x="175" y="511"/>
                    <a:pt x="228" y="581"/>
                  </a:cubicBezTo>
                  <a:cubicBezTo>
                    <a:pt x="280" y="633"/>
                    <a:pt x="315" y="685"/>
                    <a:pt x="367" y="720"/>
                  </a:cubicBezTo>
                  <a:lnTo>
                    <a:pt x="419" y="755"/>
                  </a:lnTo>
                  <a:cubicBezTo>
                    <a:pt x="419" y="772"/>
                    <a:pt x="437" y="790"/>
                    <a:pt x="454" y="790"/>
                  </a:cubicBezTo>
                  <a:lnTo>
                    <a:pt x="489" y="790"/>
                  </a:lnTo>
                  <a:cubicBezTo>
                    <a:pt x="506" y="807"/>
                    <a:pt x="524" y="807"/>
                    <a:pt x="524" y="807"/>
                  </a:cubicBezTo>
                  <a:lnTo>
                    <a:pt x="576" y="807"/>
                  </a:lnTo>
                  <a:cubicBezTo>
                    <a:pt x="583" y="810"/>
                    <a:pt x="591" y="811"/>
                    <a:pt x="598" y="811"/>
                  </a:cubicBezTo>
                  <a:cubicBezTo>
                    <a:pt x="646" y="811"/>
                    <a:pt x="698" y="765"/>
                    <a:pt x="698" y="720"/>
                  </a:cubicBezTo>
                  <a:cubicBezTo>
                    <a:pt x="698" y="703"/>
                    <a:pt x="698" y="703"/>
                    <a:pt x="698" y="703"/>
                  </a:cubicBezTo>
                  <a:lnTo>
                    <a:pt x="698" y="668"/>
                  </a:lnTo>
                  <a:cubicBezTo>
                    <a:pt x="681" y="650"/>
                    <a:pt x="681" y="633"/>
                    <a:pt x="663" y="615"/>
                  </a:cubicBezTo>
                  <a:lnTo>
                    <a:pt x="646" y="581"/>
                  </a:lnTo>
                  <a:cubicBezTo>
                    <a:pt x="646" y="581"/>
                    <a:pt x="646" y="563"/>
                    <a:pt x="646" y="563"/>
                  </a:cubicBezTo>
                  <a:lnTo>
                    <a:pt x="611" y="528"/>
                  </a:lnTo>
                  <a:cubicBezTo>
                    <a:pt x="594" y="493"/>
                    <a:pt x="576" y="459"/>
                    <a:pt x="541" y="424"/>
                  </a:cubicBezTo>
                  <a:lnTo>
                    <a:pt x="541" y="406"/>
                  </a:lnTo>
                  <a:lnTo>
                    <a:pt x="506" y="371"/>
                  </a:lnTo>
                  <a:cubicBezTo>
                    <a:pt x="454" y="319"/>
                    <a:pt x="419" y="249"/>
                    <a:pt x="384" y="197"/>
                  </a:cubicBezTo>
                  <a:cubicBezTo>
                    <a:pt x="367" y="162"/>
                    <a:pt x="350" y="127"/>
                    <a:pt x="315" y="93"/>
                  </a:cubicBezTo>
                  <a:lnTo>
                    <a:pt x="280" y="58"/>
                  </a:lnTo>
                  <a:cubicBezTo>
                    <a:pt x="245" y="23"/>
                    <a:pt x="193" y="5"/>
                    <a:pt x="158" y="5"/>
                  </a:cubicBezTo>
                  <a:cubicBezTo>
                    <a:pt x="149" y="2"/>
                    <a:pt x="139" y="1"/>
                    <a:pt x="1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5"/>
            <p:cNvSpPr/>
            <p:nvPr/>
          </p:nvSpPr>
          <p:spPr>
            <a:xfrm>
              <a:off x="7571263" y="1093007"/>
              <a:ext cx="12754" cy="29131"/>
            </a:xfrm>
            <a:custGeom>
              <a:avLst/>
              <a:gdLst/>
              <a:ahLst/>
              <a:cxnLst/>
              <a:rect l="l" t="t" r="r" b="b"/>
              <a:pathLst>
                <a:path w="419" h="957" extrusionOk="0">
                  <a:moveTo>
                    <a:pt x="123" y="1"/>
                  </a:moveTo>
                  <a:cubicBezTo>
                    <a:pt x="74" y="1"/>
                    <a:pt x="29" y="28"/>
                    <a:pt x="18" y="82"/>
                  </a:cubicBezTo>
                  <a:lnTo>
                    <a:pt x="0" y="135"/>
                  </a:lnTo>
                  <a:cubicBezTo>
                    <a:pt x="0" y="169"/>
                    <a:pt x="0" y="187"/>
                    <a:pt x="0" y="222"/>
                  </a:cubicBezTo>
                  <a:cubicBezTo>
                    <a:pt x="0" y="257"/>
                    <a:pt x="18" y="291"/>
                    <a:pt x="35" y="326"/>
                  </a:cubicBezTo>
                  <a:cubicBezTo>
                    <a:pt x="53" y="361"/>
                    <a:pt x="88" y="466"/>
                    <a:pt x="105" y="518"/>
                  </a:cubicBezTo>
                  <a:cubicBezTo>
                    <a:pt x="122" y="588"/>
                    <a:pt x="157" y="657"/>
                    <a:pt x="175" y="710"/>
                  </a:cubicBezTo>
                  <a:cubicBezTo>
                    <a:pt x="192" y="779"/>
                    <a:pt x="227" y="849"/>
                    <a:pt x="279" y="919"/>
                  </a:cubicBezTo>
                  <a:cubicBezTo>
                    <a:pt x="292" y="945"/>
                    <a:pt x="314" y="956"/>
                    <a:pt x="337" y="956"/>
                  </a:cubicBezTo>
                  <a:cubicBezTo>
                    <a:pt x="377" y="956"/>
                    <a:pt x="419" y="922"/>
                    <a:pt x="419" y="867"/>
                  </a:cubicBezTo>
                  <a:cubicBezTo>
                    <a:pt x="419" y="797"/>
                    <a:pt x="419" y="727"/>
                    <a:pt x="401" y="657"/>
                  </a:cubicBezTo>
                  <a:cubicBezTo>
                    <a:pt x="401" y="588"/>
                    <a:pt x="384" y="518"/>
                    <a:pt x="367" y="448"/>
                  </a:cubicBezTo>
                  <a:lnTo>
                    <a:pt x="314" y="257"/>
                  </a:lnTo>
                  <a:cubicBezTo>
                    <a:pt x="314" y="222"/>
                    <a:pt x="297" y="187"/>
                    <a:pt x="297" y="152"/>
                  </a:cubicBezTo>
                  <a:cubicBezTo>
                    <a:pt x="279" y="117"/>
                    <a:pt x="262" y="100"/>
                    <a:pt x="245" y="65"/>
                  </a:cubicBezTo>
                  <a:cubicBezTo>
                    <a:pt x="210" y="47"/>
                    <a:pt x="210" y="47"/>
                    <a:pt x="227" y="47"/>
                  </a:cubicBezTo>
                  <a:lnTo>
                    <a:pt x="210" y="30"/>
                  </a:lnTo>
                  <a:cubicBezTo>
                    <a:pt x="183" y="10"/>
                    <a:pt x="152" y="1"/>
                    <a:pt x="12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5"/>
            <p:cNvSpPr/>
            <p:nvPr/>
          </p:nvSpPr>
          <p:spPr>
            <a:xfrm>
              <a:off x="7575494" y="1031183"/>
              <a:ext cx="10654" cy="33728"/>
            </a:xfrm>
            <a:custGeom>
              <a:avLst/>
              <a:gdLst/>
              <a:ahLst/>
              <a:cxnLst/>
              <a:rect l="l" t="t" r="r" b="b"/>
              <a:pathLst>
                <a:path w="350" h="1108" extrusionOk="0">
                  <a:moveTo>
                    <a:pt x="207" y="1"/>
                  </a:moveTo>
                  <a:cubicBezTo>
                    <a:pt x="167" y="1"/>
                    <a:pt x="128" y="19"/>
                    <a:pt x="106" y="56"/>
                  </a:cubicBezTo>
                  <a:cubicBezTo>
                    <a:pt x="71" y="91"/>
                    <a:pt x="53" y="144"/>
                    <a:pt x="53" y="196"/>
                  </a:cubicBezTo>
                  <a:cubicBezTo>
                    <a:pt x="53" y="231"/>
                    <a:pt x="36" y="283"/>
                    <a:pt x="36" y="318"/>
                  </a:cubicBezTo>
                  <a:cubicBezTo>
                    <a:pt x="36" y="405"/>
                    <a:pt x="18" y="475"/>
                    <a:pt x="1" y="562"/>
                  </a:cubicBezTo>
                  <a:cubicBezTo>
                    <a:pt x="1" y="632"/>
                    <a:pt x="1" y="719"/>
                    <a:pt x="1" y="788"/>
                  </a:cubicBezTo>
                  <a:cubicBezTo>
                    <a:pt x="1" y="876"/>
                    <a:pt x="18" y="963"/>
                    <a:pt x="18" y="1033"/>
                  </a:cubicBezTo>
                  <a:cubicBezTo>
                    <a:pt x="28" y="1080"/>
                    <a:pt x="69" y="1107"/>
                    <a:pt x="110" y="1107"/>
                  </a:cubicBezTo>
                  <a:cubicBezTo>
                    <a:pt x="144" y="1107"/>
                    <a:pt x="177" y="1089"/>
                    <a:pt x="193" y="1050"/>
                  </a:cubicBezTo>
                  <a:cubicBezTo>
                    <a:pt x="210" y="980"/>
                    <a:pt x="245" y="910"/>
                    <a:pt x="262" y="841"/>
                  </a:cubicBezTo>
                  <a:cubicBezTo>
                    <a:pt x="280" y="754"/>
                    <a:pt x="297" y="684"/>
                    <a:pt x="315" y="597"/>
                  </a:cubicBezTo>
                  <a:cubicBezTo>
                    <a:pt x="332" y="510"/>
                    <a:pt x="350" y="422"/>
                    <a:pt x="350" y="353"/>
                  </a:cubicBezTo>
                  <a:lnTo>
                    <a:pt x="350" y="231"/>
                  </a:lnTo>
                  <a:cubicBezTo>
                    <a:pt x="350" y="213"/>
                    <a:pt x="350" y="196"/>
                    <a:pt x="350" y="178"/>
                  </a:cubicBezTo>
                  <a:cubicBezTo>
                    <a:pt x="350" y="144"/>
                    <a:pt x="332" y="109"/>
                    <a:pt x="332" y="91"/>
                  </a:cubicBezTo>
                  <a:cubicBezTo>
                    <a:pt x="312" y="32"/>
                    <a:pt x="259" y="1"/>
                    <a:pt x="20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5"/>
            <p:cNvSpPr/>
            <p:nvPr/>
          </p:nvSpPr>
          <p:spPr>
            <a:xfrm>
              <a:off x="7600455" y="970607"/>
              <a:ext cx="24961" cy="27031"/>
            </a:xfrm>
            <a:custGeom>
              <a:avLst/>
              <a:gdLst/>
              <a:ahLst/>
              <a:cxnLst/>
              <a:rect l="l" t="t" r="r" b="b"/>
              <a:pathLst>
                <a:path w="820" h="888" extrusionOk="0">
                  <a:moveTo>
                    <a:pt x="684" y="0"/>
                  </a:moveTo>
                  <a:cubicBezTo>
                    <a:pt x="672" y="0"/>
                    <a:pt x="659" y="2"/>
                    <a:pt x="645" y="7"/>
                  </a:cubicBezTo>
                  <a:cubicBezTo>
                    <a:pt x="610" y="24"/>
                    <a:pt x="593" y="42"/>
                    <a:pt x="558" y="59"/>
                  </a:cubicBezTo>
                  <a:lnTo>
                    <a:pt x="523" y="94"/>
                  </a:lnTo>
                  <a:lnTo>
                    <a:pt x="453" y="181"/>
                  </a:lnTo>
                  <a:cubicBezTo>
                    <a:pt x="401" y="234"/>
                    <a:pt x="331" y="303"/>
                    <a:pt x="279" y="373"/>
                  </a:cubicBezTo>
                  <a:cubicBezTo>
                    <a:pt x="192" y="495"/>
                    <a:pt x="105" y="617"/>
                    <a:pt x="18" y="739"/>
                  </a:cubicBezTo>
                  <a:cubicBezTo>
                    <a:pt x="0" y="774"/>
                    <a:pt x="0" y="844"/>
                    <a:pt x="52" y="861"/>
                  </a:cubicBezTo>
                  <a:cubicBezTo>
                    <a:pt x="70" y="878"/>
                    <a:pt x="92" y="887"/>
                    <a:pt x="116" y="887"/>
                  </a:cubicBezTo>
                  <a:cubicBezTo>
                    <a:pt x="140" y="887"/>
                    <a:pt x="166" y="878"/>
                    <a:pt x="192" y="861"/>
                  </a:cubicBezTo>
                  <a:cubicBezTo>
                    <a:pt x="297" y="774"/>
                    <a:pt x="401" y="669"/>
                    <a:pt x="506" y="565"/>
                  </a:cubicBezTo>
                  <a:cubicBezTo>
                    <a:pt x="558" y="512"/>
                    <a:pt x="610" y="443"/>
                    <a:pt x="645" y="390"/>
                  </a:cubicBezTo>
                  <a:cubicBezTo>
                    <a:pt x="697" y="338"/>
                    <a:pt x="715" y="321"/>
                    <a:pt x="732" y="286"/>
                  </a:cubicBezTo>
                  <a:cubicBezTo>
                    <a:pt x="767" y="251"/>
                    <a:pt x="785" y="216"/>
                    <a:pt x="802" y="164"/>
                  </a:cubicBezTo>
                  <a:cubicBezTo>
                    <a:pt x="819" y="129"/>
                    <a:pt x="802" y="77"/>
                    <a:pt x="767" y="42"/>
                  </a:cubicBezTo>
                  <a:cubicBezTo>
                    <a:pt x="742" y="16"/>
                    <a:pt x="716" y="0"/>
                    <a:pt x="6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5"/>
            <p:cNvSpPr/>
            <p:nvPr/>
          </p:nvSpPr>
          <p:spPr>
            <a:xfrm>
              <a:off x="7678442" y="946924"/>
              <a:ext cx="30" cy="3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5"/>
            <p:cNvSpPr/>
            <p:nvPr/>
          </p:nvSpPr>
          <p:spPr>
            <a:xfrm>
              <a:off x="7671015" y="929026"/>
              <a:ext cx="30288" cy="18447"/>
            </a:xfrm>
            <a:custGeom>
              <a:avLst/>
              <a:gdLst/>
              <a:ahLst/>
              <a:cxnLst/>
              <a:rect l="l" t="t" r="r" b="b"/>
              <a:pathLst>
                <a:path w="995" h="606" extrusionOk="0">
                  <a:moveTo>
                    <a:pt x="733" y="0"/>
                  </a:moveTo>
                  <a:cubicBezTo>
                    <a:pt x="715" y="0"/>
                    <a:pt x="698" y="5"/>
                    <a:pt x="680" y="13"/>
                  </a:cubicBezTo>
                  <a:lnTo>
                    <a:pt x="628" y="31"/>
                  </a:lnTo>
                  <a:cubicBezTo>
                    <a:pt x="541" y="48"/>
                    <a:pt x="471" y="83"/>
                    <a:pt x="384" y="135"/>
                  </a:cubicBezTo>
                  <a:cubicBezTo>
                    <a:pt x="332" y="170"/>
                    <a:pt x="262" y="205"/>
                    <a:pt x="210" y="240"/>
                  </a:cubicBezTo>
                  <a:cubicBezTo>
                    <a:pt x="157" y="275"/>
                    <a:pt x="123" y="310"/>
                    <a:pt x="88" y="344"/>
                  </a:cubicBezTo>
                  <a:cubicBezTo>
                    <a:pt x="88" y="362"/>
                    <a:pt x="70" y="379"/>
                    <a:pt x="53" y="397"/>
                  </a:cubicBezTo>
                  <a:cubicBezTo>
                    <a:pt x="35" y="397"/>
                    <a:pt x="35" y="414"/>
                    <a:pt x="35" y="432"/>
                  </a:cubicBezTo>
                  <a:cubicBezTo>
                    <a:pt x="18" y="449"/>
                    <a:pt x="18" y="467"/>
                    <a:pt x="18" y="484"/>
                  </a:cubicBezTo>
                  <a:cubicBezTo>
                    <a:pt x="1" y="536"/>
                    <a:pt x="35" y="606"/>
                    <a:pt x="88" y="606"/>
                  </a:cubicBezTo>
                  <a:lnTo>
                    <a:pt x="210" y="606"/>
                  </a:lnTo>
                  <a:lnTo>
                    <a:pt x="245" y="571"/>
                  </a:lnTo>
                  <a:cubicBezTo>
                    <a:pt x="279" y="571"/>
                    <a:pt x="314" y="554"/>
                    <a:pt x="349" y="536"/>
                  </a:cubicBezTo>
                  <a:lnTo>
                    <a:pt x="523" y="449"/>
                  </a:lnTo>
                  <a:lnTo>
                    <a:pt x="576" y="432"/>
                  </a:lnTo>
                  <a:lnTo>
                    <a:pt x="593" y="432"/>
                  </a:lnTo>
                  <a:lnTo>
                    <a:pt x="680" y="397"/>
                  </a:lnTo>
                  <a:lnTo>
                    <a:pt x="768" y="362"/>
                  </a:lnTo>
                  <a:cubicBezTo>
                    <a:pt x="820" y="344"/>
                    <a:pt x="872" y="310"/>
                    <a:pt x="890" y="275"/>
                  </a:cubicBezTo>
                  <a:cubicBezTo>
                    <a:pt x="924" y="257"/>
                    <a:pt x="942" y="222"/>
                    <a:pt x="959" y="205"/>
                  </a:cubicBezTo>
                  <a:cubicBezTo>
                    <a:pt x="994" y="135"/>
                    <a:pt x="959" y="66"/>
                    <a:pt x="907" y="48"/>
                  </a:cubicBezTo>
                  <a:cubicBezTo>
                    <a:pt x="890" y="31"/>
                    <a:pt x="872" y="31"/>
                    <a:pt x="855" y="31"/>
                  </a:cubicBezTo>
                  <a:lnTo>
                    <a:pt x="820" y="31"/>
                  </a:lnTo>
                  <a:lnTo>
                    <a:pt x="785" y="13"/>
                  </a:lnTo>
                  <a:cubicBezTo>
                    <a:pt x="768" y="5"/>
                    <a:pt x="750" y="0"/>
                    <a:pt x="7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5"/>
            <p:cNvSpPr/>
            <p:nvPr/>
          </p:nvSpPr>
          <p:spPr>
            <a:xfrm>
              <a:off x="7676859" y="947442"/>
              <a:ext cx="30" cy="3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5"/>
            <p:cNvSpPr/>
            <p:nvPr/>
          </p:nvSpPr>
          <p:spPr>
            <a:xfrm>
              <a:off x="7744893" y="907139"/>
              <a:ext cx="32266" cy="12298"/>
            </a:xfrm>
            <a:custGeom>
              <a:avLst/>
              <a:gdLst/>
              <a:ahLst/>
              <a:cxnLst/>
              <a:rect l="l" t="t" r="r" b="b"/>
              <a:pathLst>
                <a:path w="1060" h="404" extrusionOk="0">
                  <a:moveTo>
                    <a:pt x="676" y="0"/>
                  </a:moveTo>
                  <a:cubicBezTo>
                    <a:pt x="589" y="0"/>
                    <a:pt x="519" y="18"/>
                    <a:pt x="450" y="52"/>
                  </a:cubicBezTo>
                  <a:cubicBezTo>
                    <a:pt x="380" y="70"/>
                    <a:pt x="293" y="105"/>
                    <a:pt x="241" y="140"/>
                  </a:cubicBezTo>
                  <a:cubicBezTo>
                    <a:pt x="206" y="157"/>
                    <a:pt x="171" y="174"/>
                    <a:pt x="136" y="192"/>
                  </a:cubicBezTo>
                  <a:cubicBezTo>
                    <a:pt x="118" y="227"/>
                    <a:pt x="84" y="262"/>
                    <a:pt x="49" y="279"/>
                  </a:cubicBezTo>
                  <a:cubicBezTo>
                    <a:pt x="0" y="311"/>
                    <a:pt x="27" y="403"/>
                    <a:pt x="100" y="403"/>
                  </a:cubicBezTo>
                  <a:cubicBezTo>
                    <a:pt x="106" y="403"/>
                    <a:pt x="112" y="402"/>
                    <a:pt x="118" y="401"/>
                  </a:cubicBezTo>
                  <a:lnTo>
                    <a:pt x="816" y="401"/>
                  </a:lnTo>
                  <a:lnTo>
                    <a:pt x="851" y="384"/>
                  </a:lnTo>
                  <a:cubicBezTo>
                    <a:pt x="903" y="384"/>
                    <a:pt x="938" y="366"/>
                    <a:pt x="973" y="331"/>
                  </a:cubicBezTo>
                  <a:cubicBezTo>
                    <a:pt x="1025" y="297"/>
                    <a:pt x="1060" y="244"/>
                    <a:pt x="1060" y="192"/>
                  </a:cubicBezTo>
                  <a:cubicBezTo>
                    <a:pt x="1060" y="140"/>
                    <a:pt x="1025" y="87"/>
                    <a:pt x="973" y="70"/>
                  </a:cubicBezTo>
                  <a:cubicBezTo>
                    <a:pt x="955" y="52"/>
                    <a:pt x="920" y="18"/>
                    <a:pt x="885" y="18"/>
                  </a:cubicBezTo>
                  <a:lnTo>
                    <a:pt x="851" y="18"/>
                  </a:lnTo>
                  <a:lnTo>
                    <a:pt x="7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5"/>
            <p:cNvSpPr/>
            <p:nvPr/>
          </p:nvSpPr>
          <p:spPr>
            <a:xfrm>
              <a:off x="7828603" y="904613"/>
              <a:ext cx="34519" cy="13150"/>
            </a:xfrm>
            <a:custGeom>
              <a:avLst/>
              <a:gdLst/>
              <a:ahLst/>
              <a:cxnLst/>
              <a:rect l="l" t="t" r="r" b="b"/>
              <a:pathLst>
                <a:path w="1134" h="432" extrusionOk="0">
                  <a:moveTo>
                    <a:pt x="219" y="0"/>
                  </a:moveTo>
                  <a:cubicBezTo>
                    <a:pt x="210" y="0"/>
                    <a:pt x="201" y="5"/>
                    <a:pt x="192" y="13"/>
                  </a:cubicBezTo>
                  <a:lnTo>
                    <a:pt x="70" y="31"/>
                  </a:lnTo>
                  <a:cubicBezTo>
                    <a:pt x="35" y="48"/>
                    <a:pt x="1" y="83"/>
                    <a:pt x="18" y="135"/>
                  </a:cubicBezTo>
                  <a:cubicBezTo>
                    <a:pt x="18" y="188"/>
                    <a:pt x="53" y="223"/>
                    <a:pt x="105" y="223"/>
                  </a:cubicBezTo>
                  <a:cubicBezTo>
                    <a:pt x="140" y="223"/>
                    <a:pt x="175" y="223"/>
                    <a:pt x="210" y="240"/>
                  </a:cubicBezTo>
                  <a:lnTo>
                    <a:pt x="262" y="257"/>
                  </a:lnTo>
                  <a:lnTo>
                    <a:pt x="297" y="275"/>
                  </a:lnTo>
                  <a:lnTo>
                    <a:pt x="384" y="275"/>
                  </a:lnTo>
                  <a:cubicBezTo>
                    <a:pt x="419" y="275"/>
                    <a:pt x="471" y="310"/>
                    <a:pt x="506" y="310"/>
                  </a:cubicBezTo>
                  <a:cubicBezTo>
                    <a:pt x="541" y="327"/>
                    <a:pt x="646" y="345"/>
                    <a:pt x="733" y="380"/>
                  </a:cubicBezTo>
                  <a:cubicBezTo>
                    <a:pt x="768" y="380"/>
                    <a:pt x="802" y="397"/>
                    <a:pt x="837" y="414"/>
                  </a:cubicBezTo>
                  <a:cubicBezTo>
                    <a:pt x="872" y="414"/>
                    <a:pt x="924" y="414"/>
                    <a:pt x="977" y="432"/>
                  </a:cubicBezTo>
                  <a:cubicBezTo>
                    <a:pt x="1046" y="414"/>
                    <a:pt x="1099" y="380"/>
                    <a:pt x="1116" y="327"/>
                  </a:cubicBezTo>
                  <a:cubicBezTo>
                    <a:pt x="1134" y="275"/>
                    <a:pt x="1116" y="223"/>
                    <a:pt x="1081" y="188"/>
                  </a:cubicBezTo>
                  <a:cubicBezTo>
                    <a:pt x="1046" y="153"/>
                    <a:pt x="994" y="118"/>
                    <a:pt x="959" y="101"/>
                  </a:cubicBezTo>
                  <a:cubicBezTo>
                    <a:pt x="907" y="83"/>
                    <a:pt x="872" y="66"/>
                    <a:pt x="820" y="48"/>
                  </a:cubicBezTo>
                  <a:cubicBezTo>
                    <a:pt x="733" y="31"/>
                    <a:pt x="646" y="13"/>
                    <a:pt x="558" y="13"/>
                  </a:cubicBezTo>
                  <a:lnTo>
                    <a:pt x="436" y="13"/>
                  </a:lnTo>
                  <a:cubicBezTo>
                    <a:pt x="410" y="5"/>
                    <a:pt x="388" y="0"/>
                    <a:pt x="367" y="0"/>
                  </a:cubicBezTo>
                  <a:cubicBezTo>
                    <a:pt x="345" y="0"/>
                    <a:pt x="323" y="5"/>
                    <a:pt x="297" y="13"/>
                  </a:cubicBezTo>
                  <a:lnTo>
                    <a:pt x="245" y="13"/>
                  </a:lnTo>
                  <a:cubicBezTo>
                    <a:pt x="236" y="5"/>
                    <a:pt x="227" y="0"/>
                    <a:pt x="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5"/>
            <p:cNvSpPr/>
            <p:nvPr/>
          </p:nvSpPr>
          <p:spPr>
            <a:xfrm>
              <a:off x="7904491" y="924642"/>
              <a:ext cx="33971" cy="16864"/>
            </a:xfrm>
            <a:custGeom>
              <a:avLst/>
              <a:gdLst/>
              <a:ahLst/>
              <a:cxnLst/>
              <a:rect l="l" t="t" r="r" b="b"/>
              <a:pathLst>
                <a:path w="1116" h="554" extrusionOk="0">
                  <a:moveTo>
                    <a:pt x="122" y="0"/>
                  </a:moveTo>
                  <a:cubicBezTo>
                    <a:pt x="35" y="0"/>
                    <a:pt x="0" y="88"/>
                    <a:pt x="53" y="157"/>
                  </a:cubicBezTo>
                  <a:cubicBezTo>
                    <a:pt x="87" y="175"/>
                    <a:pt x="122" y="210"/>
                    <a:pt x="157" y="227"/>
                  </a:cubicBezTo>
                  <a:cubicBezTo>
                    <a:pt x="192" y="262"/>
                    <a:pt x="227" y="297"/>
                    <a:pt x="262" y="314"/>
                  </a:cubicBezTo>
                  <a:cubicBezTo>
                    <a:pt x="331" y="366"/>
                    <a:pt x="401" y="401"/>
                    <a:pt x="488" y="436"/>
                  </a:cubicBezTo>
                  <a:cubicBezTo>
                    <a:pt x="558" y="471"/>
                    <a:pt x="645" y="506"/>
                    <a:pt x="732" y="523"/>
                  </a:cubicBezTo>
                  <a:cubicBezTo>
                    <a:pt x="741" y="532"/>
                    <a:pt x="750" y="536"/>
                    <a:pt x="761" y="536"/>
                  </a:cubicBezTo>
                  <a:cubicBezTo>
                    <a:pt x="772" y="536"/>
                    <a:pt x="785" y="532"/>
                    <a:pt x="802" y="523"/>
                  </a:cubicBezTo>
                  <a:cubicBezTo>
                    <a:pt x="802" y="541"/>
                    <a:pt x="820" y="541"/>
                    <a:pt x="837" y="541"/>
                  </a:cubicBezTo>
                  <a:cubicBezTo>
                    <a:pt x="854" y="549"/>
                    <a:pt x="876" y="554"/>
                    <a:pt x="898" y="554"/>
                  </a:cubicBezTo>
                  <a:cubicBezTo>
                    <a:pt x="920" y="554"/>
                    <a:pt x="942" y="549"/>
                    <a:pt x="959" y="541"/>
                  </a:cubicBezTo>
                  <a:lnTo>
                    <a:pt x="976" y="541"/>
                  </a:lnTo>
                  <a:cubicBezTo>
                    <a:pt x="1081" y="541"/>
                    <a:pt x="1116" y="436"/>
                    <a:pt x="1046" y="366"/>
                  </a:cubicBezTo>
                  <a:lnTo>
                    <a:pt x="1029" y="349"/>
                  </a:lnTo>
                  <a:lnTo>
                    <a:pt x="1029" y="332"/>
                  </a:lnTo>
                  <a:cubicBezTo>
                    <a:pt x="1011" y="297"/>
                    <a:pt x="976" y="279"/>
                    <a:pt x="959" y="262"/>
                  </a:cubicBezTo>
                  <a:lnTo>
                    <a:pt x="907" y="244"/>
                  </a:lnTo>
                  <a:cubicBezTo>
                    <a:pt x="889" y="227"/>
                    <a:pt x="872" y="210"/>
                    <a:pt x="854" y="192"/>
                  </a:cubicBezTo>
                  <a:cubicBezTo>
                    <a:pt x="767" y="157"/>
                    <a:pt x="698" y="122"/>
                    <a:pt x="610" y="88"/>
                  </a:cubicBezTo>
                  <a:cubicBezTo>
                    <a:pt x="523" y="53"/>
                    <a:pt x="453" y="35"/>
                    <a:pt x="3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5"/>
            <p:cNvSpPr/>
            <p:nvPr/>
          </p:nvSpPr>
          <p:spPr>
            <a:xfrm>
              <a:off x="7972920" y="953073"/>
              <a:ext cx="31262" cy="26361"/>
            </a:xfrm>
            <a:custGeom>
              <a:avLst/>
              <a:gdLst/>
              <a:ahLst/>
              <a:cxnLst/>
              <a:rect l="l" t="t" r="r" b="b"/>
              <a:pathLst>
                <a:path w="1027" h="866" extrusionOk="0">
                  <a:moveTo>
                    <a:pt x="95" y="1"/>
                  </a:moveTo>
                  <a:cubicBezTo>
                    <a:pt x="69" y="1"/>
                    <a:pt x="44" y="17"/>
                    <a:pt x="18" y="43"/>
                  </a:cubicBezTo>
                  <a:cubicBezTo>
                    <a:pt x="1" y="77"/>
                    <a:pt x="1" y="112"/>
                    <a:pt x="18" y="147"/>
                  </a:cubicBezTo>
                  <a:cubicBezTo>
                    <a:pt x="53" y="182"/>
                    <a:pt x="88" y="217"/>
                    <a:pt x="123" y="269"/>
                  </a:cubicBezTo>
                  <a:cubicBezTo>
                    <a:pt x="158" y="287"/>
                    <a:pt x="193" y="321"/>
                    <a:pt x="228" y="356"/>
                  </a:cubicBezTo>
                  <a:cubicBezTo>
                    <a:pt x="297" y="409"/>
                    <a:pt x="384" y="478"/>
                    <a:pt x="437" y="548"/>
                  </a:cubicBezTo>
                  <a:cubicBezTo>
                    <a:pt x="472" y="583"/>
                    <a:pt x="506" y="618"/>
                    <a:pt x="559" y="653"/>
                  </a:cubicBezTo>
                  <a:cubicBezTo>
                    <a:pt x="559" y="670"/>
                    <a:pt x="576" y="670"/>
                    <a:pt x="594" y="688"/>
                  </a:cubicBezTo>
                  <a:lnTo>
                    <a:pt x="628" y="705"/>
                  </a:lnTo>
                  <a:lnTo>
                    <a:pt x="611" y="705"/>
                  </a:lnTo>
                  <a:lnTo>
                    <a:pt x="663" y="740"/>
                  </a:lnTo>
                  <a:cubicBezTo>
                    <a:pt x="698" y="775"/>
                    <a:pt x="733" y="792"/>
                    <a:pt x="768" y="810"/>
                  </a:cubicBezTo>
                  <a:cubicBezTo>
                    <a:pt x="785" y="827"/>
                    <a:pt x="803" y="827"/>
                    <a:pt x="820" y="844"/>
                  </a:cubicBezTo>
                  <a:lnTo>
                    <a:pt x="855" y="844"/>
                  </a:lnTo>
                  <a:cubicBezTo>
                    <a:pt x="890" y="844"/>
                    <a:pt x="907" y="862"/>
                    <a:pt x="925" y="862"/>
                  </a:cubicBezTo>
                  <a:cubicBezTo>
                    <a:pt x="934" y="864"/>
                    <a:pt x="943" y="865"/>
                    <a:pt x="951" y="865"/>
                  </a:cubicBezTo>
                  <a:cubicBezTo>
                    <a:pt x="1003" y="865"/>
                    <a:pt x="1027" y="820"/>
                    <a:pt x="1012" y="775"/>
                  </a:cubicBezTo>
                  <a:cubicBezTo>
                    <a:pt x="1012" y="757"/>
                    <a:pt x="1012" y="740"/>
                    <a:pt x="994" y="722"/>
                  </a:cubicBezTo>
                  <a:cubicBezTo>
                    <a:pt x="994" y="722"/>
                    <a:pt x="983" y="700"/>
                    <a:pt x="988" y="700"/>
                  </a:cubicBezTo>
                  <a:lnTo>
                    <a:pt x="988" y="700"/>
                  </a:lnTo>
                  <a:cubicBezTo>
                    <a:pt x="989" y="700"/>
                    <a:pt x="991" y="701"/>
                    <a:pt x="994" y="705"/>
                  </a:cubicBezTo>
                  <a:cubicBezTo>
                    <a:pt x="1000" y="710"/>
                    <a:pt x="1002" y="712"/>
                    <a:pt x="1002" y="712"/>
                  </a:cubicBezTo>
                  <a:cubicBezTo>
                    <a:pt x="1003" y="712"/>
                    <a:pt x="994" y="700"/>
                    <a:pt x="994" y="688"/>
                  </a:cubicBezTo>
                  <a:cubicBezTo>
                    <a:pt x="994" y="688"/>
                    <a:pt x="994" y="670"/>
                    <a:pt x="994" y="653"/>
                  </a:cubicBezTo>
                  <a:cubicBezTo>
                    <a:pt x="994" y="635"/>
                    <a:pt x="977" y="618"/>
                    <a:pt x="977" y="618"/>
                  </a:cubicBezTo>
                  <a:cubicBezTo>
                    <a:pt x="960" y="565"/>
                    <a:pt x="942" y="531"/>
                    <a:pt x="907" y="496"/>
                  </a:cubicBezTo>
                  <a:lnTo>
                    <a:pt x="855" y="443"/>
                  </a:lnTo>
                  <a:lnTo>
                    <a:pt x="838" y="409"/>
                  </a:lnTo>
                  <a:lnTo>
                    <a:pt x="838" y="409"/>
                  </a:lnTo>
                  <a:cubicBezTo>
                    <a:pt x="842" y="417"/>
                    <a:pt x="844" y="421"/>
                    <a:pt x="845" y="421"/>
                  </a:cubicBezTo>
                  <a:cubicBezTo>
                    <a:pt x="846" y="421"/>
                    <a:pt x="833" y="391"/>
                    <a:pt x="820" y="391"/>
                  </a:cubicBezTo>
                  <a:cubicBezTo>
                    <a:pt x="768" y="339"/>
                    <a:pt x="716" y="304"/>
                    <a:pt x="663" y="269"/>
                  </a:cubicBezTo>
                  <a:cubicBezTo>
                    <a:pt x="594" y="217"/>
                    <a:pt x="506" y="165"/>
                    <a:pt x="419" y="130"/>
                  </a:cubicBezTo>
                  <a:cubicBezTo>
                    <a:pt x="367" y="95"/>
                    <a:pt x="315" y="60"/>
                    <a:pt x="262" y="43"/>
                  </a:cubicBezTo>
                  <a:cubicBezTo>
                    <a:pt x="210" y="25"/>
                    <a:pt x="175" y="8"/>
                    <a:pt x="123" y="8"/>
                  </a:cubicBezTo>
                  <a:cubicBezTo>
                    <a:pt x="114" y="3"/>
                    <a:pt x="104" y="1"/>
                    <a:pt x="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5"/>
            <p:cNvSpPr/>
            <p:nvPr/>
          </p:nvSpPr>
          <p:spPr>
            <a:xfrm>
              <a:off x="7989906" y="973468"/>
              <a:ext cx="578" cy="30"/>
            </a:xfrm>
            <a:custGeom>
              <a:avLst/>
              <a:gdLst/>
              <a:ahLst/>
              <a:cxnLst/>
              <a:rect l="l" t="t" r="r" b="b"/>
              <a:pathLst>
                <a:path w="19" h="1" extrusionOk="0">
                  <a:moveTo>
                    <a:pt x="1" y="0"/>
                  </a:move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5"/>
            <p:cNvSpPr/>
            <p:nvPr/>
          </p:nvSpPr>
          <p:spPr>
            <a:xfrm>
              <a:off x="8037149" y="1016419"/>
              <a:ext cx="30" cy="3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5"/>
            <p:cNvSpPr/>
            <p:nvPr/>
          </p:nvSpPr>
          <p:spPr>
            <a:xfrm>
              <a:off x="8024607" y="1001504"/>
              <a:ext cx="23713" cy="23652"/>
            </a:xfrm>
            <a:custGeom>
              <a:avLst/>
              <a:gdLst/>
              <a:ahLst/>
              <a:cxnLst/>
              <a:rect l="l" t="t" r="r" b="b"/>
              <a:pathLst>
                <a:path w="779" h="777" extrusionOk="0">
                  <a:moveTo>
                    <a:pt x="201" y="1"/>
                  </a:moveTo>
                  <a:cubicBezTo>
                    <a:pt x="79" y="1"/>
                    <a:pt x="1" y="173"/>
                    <a:pt x="133" y="247"/>
                  </a:cubicBezTo>
                  <a:cubicBezTo>
                    <a:pt x="151" y="264"/>
                    <a:pt x="185" y="282"/>
                    <a:pt x="203" y="299"/>
                  </a:cubicBezTo>
                  <a:lnTo>
                    <a:pt x="220" y="317"/>
                  </a:lnTo>
                  <a:lnTo>
                    <a:pt x="255" y="352"/>
                  </a:lnTo>
                  <a:cubicBezTo>
                    <a:pt x="290" y="386"/>
                    <a:pt x="342" y="421"/>
                    <a:pt x="377" y="474"/>
                  </a:cubicBezTo>
                  <a:lnTo>
                    <a:pt x="395" y="508"/>
                  </a:lnTo>
                  <a:lnTo>
                    <a:pt x="412" y="526"/>
                  </a:lnTo>
                  <a:cubicBezTo>
                    <a:pt x="430" y="543"/>
                    <a:pt x="447" y="561"/>
                    <a:pt x="464" y="578"/>
                  </a:cubicBezTo>
                  <a:lnTo>
                    <a:pt x="464" y="596"/>
                  </a:lnTo>
                  <a:lnTo>
                    <a:pt x="499" y="665"/>
                  </a:lnTo>
                  <a:cubicBezTo>
                    <a:pt x="517" y="683"/>
                    <a:pt x="534" y="718"/>
                    <a:pt x="552" y="735"/>
                  </a:cubicBezTo>
                  <a:cubicBezTo>
                    <a:pt x="569" y="752"/>
                    <a:pt x="604" y="770"/>
                    <a:pt x="621" y="770"/>
                  </a:cubicBezTo>
                  <a:cubicBezTo>
                    <a:pt x="634" y="774"/>
                    <a:pt x="647" y="776"/>
                    <a:pt x="660" y="776"/>
                  </a:cubicBezTo>
                  <a:cubicBezTo>
                    <a:pt x="698" y="776"/>
                    <a:pt x="730" y="757"/>
                    <a:pt x="743" y="718"/>
                  </a:cubicBezTo>
                  <a:cubicBezTo>
                    <a:pt x="761" y="700"/>
                    <a:pt x="778" y="665"/>
                    <a:pt x="778" y="630"/>
                  </a:cubicBezTo>
                  <a:cubicBezTo>
                    <a:pt x="778" y="613"/>
                    <a:pt x="778" y="578"/>
                    <a:pt x="778" y="561"/>
                  </a:cubicBezTo>
                  <a:cubicBezTo>
                    <a:pt x="761" y="526"/>
                    <a:pt x="743" y="491"/>
                    <a:pt x="726" y="439"/>
                  </a:cubicBezTo>
                  <a:cubicBezTo>
                    <a:pt x="691" y="386"/>
                    <a:pt x="639" y="317"/>
                    <a:pt x="586" y="264"/>
                  </a:cubicBezTo>
                  <a:cubicBezTo>
                    <a:pt x="499" y="160"/>
                    <a:pt x="395" y="73"/>
                    <a:pt x="273" y="20"/>
                  </a:cubicBezTo>
                  <a:cubicBezTo>
                    <a:pt x="248" y="7"/>
                    <a:pt x="224" y="1"/>
                    <a:pt x="2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5"/>
            <p:cNvSpPr/>
            <p:nvPr/>
          </p:nvSpPr>
          <p:spPr>
            <a:xfrm>
              <a:off x="8066310" y="1045337"/>
              <a:ext cx="22769" cy="26209"/>
            </a:xfrm>
            <a:custGeom>
              <a:avLst/>
              <a:gdLst/>
              <a:ahLst/>
              <a:cxnLst/>
              <a:rect l="l" t="t" r="r" b="b"/>
              <a:pathLst>
                <a:path w="748" h="861" extrusionOk="0">
                  <a:moveTo>
                    <a:pt x="138" y="1"/>
                  </a:moveTo>
                  <a:cubicBezTo>
                    <a:pt x="110" y="1"/>
                    <a:pt x="79" y="10"/>
                    <a:pt x="53" y="27"/>
                  </a:cubicBezTo>
                  <a:cubicBezTo>
                    <a:pt x="18" y="62"/>
                    <a:pt x="1" y="132"/>
                    <a:pt x="36" y="184"/>
                  </a:cubicBezTo>
                  <a:lnTo>
                    <a:pt x="140" y="341"/>
                  </a:lnTo>
                  <a:cubicBezTo>
                    <a:pt x="140" y="341"/>
                    <a:pt x="140" y="358"/>
                    <a:pt x="140" y="358"/>
                  </a:cubicBezTo>
                  <a:cubicBezTo>
                    <a:pt x="158" y="393"/>
                    <a:pt x="175" y="411"/>
                    <a:pt x="175" y="428"/>
                  </a:cubicBezTo>
                  <a:lnTo>
                    <a:pt x="227" y="515"/>
                  </a:lnTo>
                  <a:cubicBezTo>
                    <a:pt x="280" y="585"/>
                    <a:pt x="315" y="637"/>
                    <a:pt x="367" y="690"/>
                  </a:cubicBezTo>
                  <a:lnTo>
                    <a:pt x="437" y="759"/>
                  </a:lnTo>
                  <a:cubicBezTo>
                    <a:pt x="471" y="794"/>
                    <a:pt x="506" y="812"/>
                    <a:pt x="541" y="846"/>
                  </a:cubicBezTo>
                  <a:cubicBezTo>
                    <a:pt x="557" y="856"/>
                    <a:pt x="574" y="860"/>
                    <a:pt x="592" y="860"/>
                  </a:cubicBezTo>
                  <a:cubicBezTo>
                    <a:pt x="668" y="860"/>
                    <a:pt x="747" y="775"/>
                    <a:pt x="733" y="690"/>
                  </a:cubicBezTo>
                  <a:lnTo>
                    <a:pt x="715" y="672"/>
                  </a:lnTo>
                  <a:cubicBezTo>
                    <a:pt x="698" y="637"/>
                    <a:pt x="681" y="602"/>
                    <a:pt x="663" y="568"/>
                  </a:cubicBezTo>
                  <a:cubicBezTo>
                    <a:pt x="646" y="550"/>
                    <a:pt x="628" y="515"/>
                    <a:pt x="611" y="480"/>
                  </a:cubicBezTo>
                  <a:cubicBezTo>
                    <a:pt x="611" y="480"/>
                    <a:pt x="593" y="463"/>
                    <a:pt x="593" y="445"/>
                  </a:cubicBezTo>
                  <a:cubicBezTo>
                    <a:pt x="576" y="428"/>
                    <a:pt x="559" y="393"/>
                    <a:pt x="541" y="376"/>
                  </a:cubicBezTo>
                  <a:lnTo>
                    <a:pt x="471" y="306"/>
                  </a:lnTo>
                  <a:lnTo>
                    <a:pt x="419" y="236"/>
                  </a:lnTo>
                  <a:cubicBezTo>
                    <a:pt x="402" y="219"/>
                    <a:pt x="384" y="201"/>
                    <a:pt x="367" y="201"/>
                  </a:cubicBezTo>
                  <a:lnTo>
                    <a:pt x="349" y="184"/>
                  </a:lnTo>
                  <a:lnTo>
                    <a:pt x="210" y="27"/>
                  </a:lnTo>
                  <a:cubicBezTo>
                    <a:pt x="193" y="10"/>
                    <a:pt x="166" y="1"/>
                    <a:pt x="1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5"/>
            <p:cNvSpPr/>
            <p:nvPr/>
          </p:nvSpPr>
          <p:spPr>
            <a:xfrm>
              <a:off x="8107435" y="1102382"/>
              <a:ext cx="23104" cy="25509"/>
            </a:xfrm>
            <a:custGeom>
              <a:avLst/>
              <a:gdLst/>
              <a:ahLst/>
              <a:cxnLst/>
              <a:rect l="l" t="t" r="r" b="b"/>
              <a:pathLst>
                <a:path w="759" h="838" extrusionOk="0">
                  <a:moveTo>
                    <a:pt x="122" y="0"/>
                  </a:moveTo>
                  <a:cubicBezTo>
                    <a:pt x="55" y="0"/>
                    <a:pt x="0" y="60"/>
                    <a:pt x="27" y="140"/>
                  </a:cubicBezTo>
                  <a:cubicBezTo>
                    <a:pt x="27" y="175"/>
                    <a:pt x="44" y="210"/>
                    <a:pt x="62" y="245"/>
                  </a:cubicBezTo>
                  <a:cubicBezTo>
                    <a:pt x="79" y="262"/>
                    <a:pt x="79" y="297"/>
                    <a:pt x="114" y="315"/>
                  </a:cubicBezTo>
                  <a:cubicBezTo>
                    <a:pt x="149" y="367"/>
                    <a:pt x="184" y="402"/>
                    <a:pt x="219" y="454"/>
                  </a:cubicBezTo>
                  <a:cubicBezTo>
                    <a:pt x="253" y="506"/>
                    <a:pt x="306" y="559"/>
                    <a:pt x="341" y="611"/>
                  </a:cubicBezTo>
                  <a:cubicBezTo>
                    <a:pt x="375" y="663"/>
                    <a:pt x="428" y="716"/>
                    <a:pt x="480" y="750"/>
                  </a:cubicBezTo>
                  <a:cubicBezTo>
                    <a:pt x="515" y="785"/>
                    <a:pt x="585" y="838"/>
                    <a:pt x="637" y="838"/>
                  </a:cubicBezTo>
                  <a:cubicBezTo>
                    <a:pt x="689" y="838"/>
                    <a:pt x="742" y="803"/>
                    <a:pt x="742" y="750"/>
                  </a:cubicBezTo>
                  <a:cubicBezTo>
                    <a:pt x="759" y="716"/>
                    <a:pt x="759" y="646"/>
                    <a:pt x="724" y="611"/>
                  </a:cubicBezTo>
                  <a:lnTo>
                    <a:pt x="689" y="559"/>
                  </a:lnTo>
                  <a:cubicBezTo>
                    <a:pt x="689" y="541"/>
                    <a:pt x="689" y="524"/>
                    <a:pt x="672" y="524"/>
                  </a:cubicBezTo>
                  <a:cubicBezTo>
                    <a:pt x="672" y="489"/>
                    <a:pt x="654" y="471"/>
                    <a:pt x="637" y="454"/>
                  </a:cubicBezTo>
                  <a:cubicBezTo>
                    <a:pt x="620" y="437"/>
                    <a:pt x="602" y="402"/>
                    <a:pt x="585" y="384"/>
                  </a:cubicBezTo>
                  <a:cubicBezTo>
                    <a:pt x="567" y="367"/>
                    <a:pt x="498" y="297"/>
                    <a:pt x="463" y="245"/>
                  </a:cubicBezTo>
                  <a:lnTo>
                    <a:pt x="341" y="123"/>
                  </a:lnTo>
                  <a:cubicBezTo>
                    <a:pt x="323" y="88"/>
                    <a:pt x="288" y="71"/>
                    <a:pt x="271" y="36"/>
                  </a:cubicBezTo>
                  <a:cubicBezTo>
                    <a:pt x="253" y="36"/>
                    <a:pt x="219" y="18"/>
                    <a:pt x="201" y="18"/>
                  </a:cubicBezTo>
                  <a:lnTo>
                    <a:pt x="184" y="18"/>
                  </a:lnTo>
                  <a:cubicBezTo>
                    <a:pt x="163" y="6"/>
                    <a:pt x="142" y="0"/>
                    <a:pt x="1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5"/>
            <p:cNvSpPr/>
            <p:nvPr/>
          </p:nvSpPr>
          <p:spPr>
            <a:xfrm>
              <a:off x="8155987" y="1144846"/>
              <a:ext cx="36102" cy="17533"/>
            </a:xfrm>
            <a:custGeom>
              <a:avLst/>
              <a:gdLst/>
              <a:ahLst/>
              <a:cxnLst/>
              <a:rect l="l" t="t" r="r" b="b"/>
              <a:pathLst>
                <a:path w="1186" h="576" extrusionOk="0">
                  <a:moveTo>
                    <a:pt x="88" y="0"/>
                  </a:moveTo>
                  <a:cubicBezTo>
                    <a:pt x="36" y="18"/>
                    <a:pt x="1" y="70"/>
                    <a:pt x="36" y="105"/>
                  </a:cubicBezTo>
                  <a:cubicBezTo>
                    <a:pt x="70" y="122"/>
                    <a:pt x="88" y="157"/>
                    <a:pt x="123" y="192"/>
                  </a:cubicBezTo>
                  <a:cubicBezTo>
                    <a:pt x="140" y="210"/>
                    <a:pt x="158" y="227"/>
                    <a:pt x="175" y="244"/>
                  </a:cubicBezTo>
                  <a:lnTo>
                    <a:pt x="245" y="297"/>
                  </a:lnTo>
                  <a:cubicBezTo>
                    <a:pt x="314" y="332"/>
                    <a:pt x="384" y="366"/>
                    <a:pt x="454" y="401"/>
                  </a:cubicBezTo>
                  <a:lnTo>
                    <a:pt x="680" y="506"/>
                  </a:lnTo>
                  <a:cubicBezTo>
                    <a:pt x="768" y="558"/>
                    <a:pt x="872" y="576"/>
                    <a:pt x="959" y="576"/>
                  </a:cubicBezTo>
                  <a:lnTo>
                    <a:pt x="1047" y="576"/>
                  </a:lnTo>
                  <a:cubicBezTo>
                    <a:pt x="1134" y="576"/>
                    <a:pt x="1186" y="471"/>
                    <a:pt x="1134" y="401"/>
                  </a:cubicBezTo>
                  <a:cubicBezTo>
                    <a:pt x="1116" y="366"/>
                    <a:pt x="1081" y="349"/>
                    <a:pt x="1064" y="349"/>
                  </a:cubicBezTo>
                  <a:cubicBezTo>
                    <a:pt x="994" y="262"/>
                    <a:pt x="925" y="210"/>
                    <a:pt x="820" y="192"/>
                  </a:cubicBezTo>
                  <a:lnTo>
                    <a:pt x="593" y="105"/>
                  </a:lnTo>
                  <a:cubicBezTo>
                    <a:pt x="506" y="70"/>
                    <a:pt x="436" y="35"/>
                    <a:pt x="349" y="18"/>
                  </a:cubicBezTo>
                  <a:lnTo>
                    <a:pt x="2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5"/>
            <p:cNvSpPr/>
            <p:nvPr/>
          </p:nvSpPr>
          <p:spPr>
            <a:xfrm>
              <a:off x="8221251" y="1162867"/>
              <a:ext cx="35584" cy="12115"/>
            </a:xfrm>
            <a:custGeom>
              <a:avLst/>
              <a:gdLst/>
              <a:ahLst/>
              <a:cxnLst/>
              <a:rect l="l" t="t" r="r" b="b"/>
              <a:pathLst>
                <a:path w="1169" h="398" extrusionOk="0">
                  <a:moveTo>
                    <a:pt x="123" y="1"/>
                  </a:moveTo>
                  <a:cubicBezTo>
                    <a:pt x="18" y="1"/>
                    <a:pt x="1" y="140"/>
                    <a:pt x="88" y="175"/>
                  </a:cubicBezTo>
                  <a:cubicBezTo>
                    <a:pt x="158" y="193"/>
                    <a:pt x="227" y="210"/>
                    <a:pt x="280" y="245"/>
                  </a:cubicBezTo>
                  <a:cubicBezTo>
                    <a:pt x="349" y="262"/>
                    <a:pt x="384" y="280"/>
                    <a:pt x="454" y="315"/>
                  </a:cubicBezTo>
                  <a:lnTo>
                    <a:pt x="489" y="332"/>
                  </a:lnTo>
                  <a:lnTo>
                    <a:pt x="541" y="332"/>
                  </a:lnTo>
                  <a:lnTo>
                    <a:pt x="628" y="350"/>
                  </a:lnTo>
                  <a:cubicBezTo>
                    <a:pt x="698" y="367"/>
                    <a:pt x="750" y="384"/>
                    <a:pt x="820" y="384"/>
                  </a:cubicBezTo>
                  <a:cubicBezTo>
                    <a:pt x="846" y="393"/>
                    <a:pt x="872" y="398"/>
                    <a:pt x="898" y="398"/>
                  </a:cubicBezTo>
                  <a:cubicBezTo>
                    <a:pt x="925" y="398"/>
                    <a:pt x="951" y="393"/>
                    <a:pt x="977" y="384"/>
                  </a:cubicBezTo>
                  <a:cubicBezTo>
                    <a:pt x="1012" y="384"/>
                    <a:pt x="1047" y="384"/>
                    <a:pt x="1064" y="367"/>
                  </a:cubicBezTo>
                  <a:cubicBezTo>
                    <a:pt x="1116" y="350"/>
                    <a:pt x="1169" y="297"/>
                    <a:pt x="1169" y="245"/>
                  </a:cubicBezTo>
                  <a:cubicBezTo>
                    <a:pt x="1169" y="193"/>
                    <a:pt x="1151" y="158"/>
                    <a:pt x="1099" y="140"/>
                  </a:cubicBezTo>
                  <a:cubicBezTo>
                    <a:pt x="1081" y="123"/>
                    <a:pt x="1064" y="106"/>
                    <a:pt x="1047" y="106"/>
                  </a:cubicBezTo>
                  <a:cubicBezTo>
                    <a:pt x="1029" y="88"/>
                    <a:pt x="994" y="71"/>
                    <a:pt x="977" y="53"/>
                  </a:cubicBezTo>
                  <a:cubicBezTo>
                    <a:pt x="942" y="53"/>
                    <a:pt x="890" y="36"/>
                    <a:pt x="855" y="36"/>
                  </a:cubicBezTo>
                  <a:cubicBezTo>
                    <a:pt x="768" y="18"/>
                    <a:pt x="681" y="1"/>
                    <a:pt x="59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5"/>
            <p:cNvSpPr/>
            <p:nvPr/>
          </p:nvSpPr>
          <p:spPr>
            <a:xfrm>
              <a:off x="8302434" y="1155987"/>
              <a:ext cx="36650" cy="11902"/>
            </a:xfrm>
            <a:custGeom>
              <a:avLst/>
              <a:gdLst/>
              <a:ahLst/>
              <a:cxnLst/>
              <a:rect l="l" t="t" r="r" b="b"/>
              <a:pathLst>
                <a:path w="1204" h="391" extrusionOk="0">
                  <a:moveTo>
                    <a:pt x="959" y="0"/>
                  </a:moveTo>
                  <a:cubicBezTo>
                    <a:pt x="907" y="0"/>
                    <a:pt x="855" y="0"/>
                    <a:pt x="803" y="18"/>
                  </a:cubicBezTo>
                  <a:lnTo>
                    <a:pt x="558" y="53"/>
                  </a:lnTo>
                  <a:lnTo>
                    <a:pt x="297" y="105"/>
                  </a:lnTo>
                  <a:cubicBezTo>
                    <a:pt x="210" y="105"/>
                    <a:pt x="105" y="140"/>
                    <a:pt x="36" y="210"/>
                  </a:cubicBezTo>
                  <a:cubicBezTo>
                    <a:pt x="1" y="244"/>
                    <a:pt x="1" y="314"/>
                    <a:pt x="53" y="349"/>
                  </a:cubicBezTo>
                  <a:cubicBezTo>
                    <a:pt x="117" y="375"/>
                    <a:pt x="190" y="391"/>
                    <a:pt x="259" y="391"/>
                  </a:cubicBezTo>
                  <a:cubicBezTo>
                    <a:pt x="284" y="391"/>
                    <a:pt x="309" y="389"/>
                    <a:pt x="332" y="384"/>
                  </a:cubicBezTo>
                  <a:lnTo>
                    <a:pt x="593" y="384"/>
                  </a:lnTo>
                  <a:cubicBezTo>
                    <a:pt x="681" y="384"/>
                    <a:pt x="768" y="366"/>
                    <a:pt x="855" y="366"/>
                  </a:cubicBezTo>
                  <a:cubicBezTo>
                    <a:pt x="907" y="366"/>
                    <a:pt x="959" y="349"/>
                    <a:pt x="1012" y="349"/>
                  </a:cubicBezTo>
                  <a:cubicBezTo>
                    <a:pt x="1203" y="297"/>
                    <a:pt x="1169" y="0"/>
                    <a:pt x="9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5"/>
            <p:cNvSpPr/>
            <p:nvPr/>
          </p:nvSpPr>
          <p:spPr>
            <a:xfrm>
              <a:off x="8373543" y="1131361"/>
              <a:ext cx="28674" cy="14033"/>
            </a:xfrm>
            <a:custGeom>
              <a:avLst/>
              <a:gdLst/>
              <a:ahLst/>
              <a:cxnLst/>
              <a:rect l="l" t="t" r="r" b="b"/>
              <a:pathLst>
                <a:path w="942" h="461" extrusionOk="0">
                  <a:moveTo>
                    <a:pt x="775" y="1"/>
                  </a:moveTo>
                  <a:cubicBezTo>
                    <a:pt x="731" y="1"/>
                    <a:pt x="684" y="17"/>
                    <a:pt x="645" y="42"/>
                  </a:cubicBezTo>
                  <a:lnTo>
                    <a:pt x="558" y="77"/>
                  </a:lnTo>
                  <a:lnTo>
                    <a:pt x="523" y="95"/>
                  </a:lnTo>
                  <a:lnTo>
                    <a:pt x="506" y="95"/>
                  </a:lnTo>
                  <a:cubicBezTo>
                    <a:pt x="454" y="112"/>
                    <a:pt x="384" y="147"/>
                    <a:pt x="332" y="164"/>
                  </a:cubicBezTo>
                  <a:cubicBezTo>
                    <a:pt x="297" y="164"/>
                    <a:pt x="279" y="182"/>
                    <a:pt x="245" y="182"/>
                  </a:cubicBezTo>
                  <a:lnTo>
                    <a:pt x="210" y="199"/>
                  </a:lnTo>
                  <a:cubicBezTo>
                    <a:pt x="192" y="217"/>
                    <a:pt x="175" y="217"/>
                    <a:pt x="157" y="217"/>
                  </a:cubicBezTo>
                  <a:lnTo>
                    <a:pt x="70" y="252"/>
                  </a:lnTo>
                  <a:cubicBezTo>
                    <a:pt x="0" y="286"/>
                    <a:pt x="0" y="391"/>
                    <a:pt x="70" y="426"/>
                  </a:cubicBezTo>
                  <a:lnTo>
                    <a:pt x="175" y="443"/>
                  </a:lnTo>
                  <a:cubicBezTo>
                    <a:pt x="192" y="461"/>
                    <a:pt x="210" y="461"/>
                    <a:pt x="245" y="461"/>
                  </a:cubicBezTo>
                  <a:lnTo>
                    <a:pt x="401" y="461"/>
                  </a:lnTo>
                  <a:cubicBezTo>
                    <a:pt x="471" y="443"/>
                    <a:pt x="523" y="426"/>
                    <a:pt x="576" y="408"/>
                  </a:cubicBezTo>
                  <a:cubicBezTo>
                    <a:pt x="645" y="391"/>
                    <a:pt x="715" y="356"/>
                    <a:pt x="785" y="339"/>
                  </a:cubicBezTo>
                  <a:cubicBezTo>
                    <a:pt x="837" y="304"/>
                    <a:pt x="872" y="286"/>
                    <a:pt x="907" y="234"/>
                  </a:cubicBezTo>
                  <a:cubicBezTo>
                    <a:pt x="924" y="199"/>
                    <a:pt x="942" y="164"/>
                    <a:pt x="924" y="112"/>
                  </a:cubicBezTo>
                  <a:cubicBezTo>
                    <a:pt x="907" y="60"/>
                    <a:pt x="872" y="25"/>
                    <a:pt x="820" y="8"/>
                  </a:cubicBezTo>
                  <a:cubicBezTo>
                    <a:pt x="806" y="3"/>
                    <a:pt x="790" y="1"/>
                    <a:pt x="7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5"/>
            <p:cNvSpPr/>
            <p:nvPr/>
          </p:nvSpPr>
          <p:spPr>
            <a:xfrm>
              <a:off x="8432444" y="1075625"/>
              <a:ext cx="24352" cy="25539"/>
            </a:xfrm>
            <a:custGeom>
              <a:avLst/>
              <a:gdLst/>
              <a:ahLst/>
              <a:cxnLst/>
              <a:rect l="l" t="t" r="r" b="b"/>
              <a:pathLst>
                <a:path w="800" h="839" extrusionOk="0">
                  <a:moveTo>
                    <a:pt x="85" y="586"/>
                  </a:moveTo>
                  <a:cubicBezTo>
                    <a:pt x="80" y="592"/>
                    <a:pt x="79" y="595"/>
                    <a:pt x="80" y="595"/>
                  </a:cubicBezTo>
                  <a:cubicBezTo>
                    <a:pt x="81" y="595"/>
                    <a:pt x="83" y="592"/>
                    <a:pt x="85" y="586"/>
                  </a:cubicBezTo>
                  <a:close/>
                  <a:moveTo>
                    <a:pt x="668" y="0"/>
                  </a:moveTo>
                  <a:cubicBezTo>
                    <a:pt x="655" y="0"/>
                    <a:pt x="641" y="3"/>
                    <a:pt x="628" y="8"/>
                  </a:cubicBezTo>
                  <a:cubicBezTo>
                    <a:pt x="593" y="26"/>
                    <a:pt x="558" y="43"/>
                    <a:pt x="523" y="78"/>
                  </a:cubicBezTo>
                  <a:cubicBezTo>
                    <a:pt x="471" y="113"/>
                    <a:pt x="419" y="165"/>
                    <a:pt x="384" y="217"/>
                  </a:cubicBezTo>
                  <a:cubicBezTo>
                    <a:pt x="332" y="270"/>
                    <a:pt x="279" y="322"/>
                    <a:pt x="244" y="374"/>
                  </a:cubicBezTo>
                  <a:cubicBezTo>
                    <a:pt x="210" y="427"/>
                    <a:pt x="157" y="479"/>
                    <a:pt x="122" y="531"/>
                  </a:cubicBezTo>
                  <a:lnTo>
                    <a:pt x="88" y="566"/>
                  </a:lnTo>
                  <a:cubicBezTo>
                    <a:pt x="88" y="575"/>
                    <a:pt x="86" y="582"/>
                    <a:pt x="85" y="586"/>
                  </a:cubicBezTo>
                  <a:lnTo>
                    <a:pt x="85" y="586"/>
                  </a:lnTo>
                  <a:cubicBezTo>
                    <a:pt x="86" y="585"/>
                    <a:pt x="87" y="584"/>
                    <a:pt x="88" y="584"/>
                  </a:cubicBezTo>
                  <a:cubicBezTo>
                    <a:pt x="90" y="581"/>
                    <a:pt x="91" y="580"/>
                    <a:pt x="92" y="580"/>
                  </a:cubicBezTo>
                  <a:lnTo>
                    <a:pt x="92" y="580"/>
                  </a:lnTo>
                  <a:cubicBezTo>
                    <a:pt x="96" y="580"/>
                    <a:pt x="70" y="621"/>
                    <a:pt x="70" y="636"/>
                  </a:cubicBezTo>
                  <a:cubicBezTo>
                    <a:pt x="53" y="636"/>
                    <a:pt x="35" y="688"/>
                    <a:pt x="18" y="723"/>
                  </a:cubicBezTo>
                  <a:cubicBezTo>
                    <a:pt x="0" y="740"/>
                    <a:pt x="0" y="793"/>
                    <a:pt x="18" y="810"/>
                  </a:cubicBezTo>
                  <a:cubicBezTo>
                    <a:pt x="38" y="831"/>
                    <a:pt x="59" y="839"/>
                    <a:pt x="79" y="839"/>
                  </a:cubicBezTo>
                  <a:cubicBezTo>
                    <a:pt x="93" y="839"/>
                    <a:pt x="108" y="835"/>
                    <a:pt x="122" y="828"/>
                  </a:cubicBezTo>
                  <a:cubicBezTo>
                    <a:pt x="157" y="810"/>
                    <a:pt x="175" y="793"/>
                    <a:pt x="210" y="775"/>
                  </a:cubicBezTo>
                  <a:cubicBezTo>
                    <a:pt x="227" y="758"/>
                    <a:pt x="244" y="740"/>
                    <a:pt x="262" y="723"/>
                  </a:cubicBezTo>
                  <a:cubicBezTo>
                    <a:pt x="314" y="688"/>
                    <a:pt x="366" y="653"/>
                    <a:pt x="401" y="601"/>
                  </a:cubicBezTo>
                  <a:cubicBezTo>
                    <a:pt x="454" y="566"/>
                    <a:pt x="488" y="514"/>
                    <a:pt x="523" y="479"/>
                  </a:cubicBezTo>
                  <a:lnTo>
                    <a:pt x="663" y="339"/>
                  </a:lnTo>
                  <a:lnTo>
                    <a:pt x="698" y="305"/>
                  </a:lnTo>
                  <a:cubicBezTo>
                    <a:pt x="715" y="270"/>
                    <a:pt x="715" y="252"/>
                    <a:pt x="732" y="235"/>
                  </a:cubicBezTo>
                  <a:lnTo>
                    <a:pt x="732" y="235"/>
                  </a:lnTo>
                  <a:cubicBezTo>
                    <a:pt x="729" y="238"/>
                    <a:pt x="728" y="240"/>
                    <a:pt x="728" y="240"/>
                  </a:cubicBezTo>
                  <a:cubicBezTo>
                    <a:pt x="727" y="240"/>
                    <a:pt x="750" y="214"/>
                    <a:pt x="750" y="200"/>
                  </a:cubicBezTo>
                  <a:cubicBezTo>
                    <a:pt x="767" y="183"/>
                    <a:pt x="767" y="165"/>
                    <a:pt x="785" y="148"/>
                  </a:cubicBezTo>
                  <a:cubicBezTo>
                    <a:pt x="799" y="74"/>
                    <a:pt x="740" y="0"/>
                    <a:pt x="6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5"/>
            <p:cNvSpPr/>
            <p:nvPr/>
          </p:nvSpPr>
          <p:spPr>
            <a:xfrm>
              <a:off x="8475426" y="1015506"/>
              <a:ext cx="19664" cy="29344"/>
            </a:xfrm>
            <a:custGeom>
              <a:avLst/>
              <a:gdLst/>
              <a:ahLst/>
              <a:cxnLst/>
              <a:rect l="l" t="t" r="r" b="b"/>
              <a:pathLst>
                <a:path w="646" h="964" extrusionOk="0">
                  <a:moveTo>
                    <a:pt x="457" y="1"/>
                  </a:moveTo>
                  <a:cubicBezTo>
                    <a:pt x="430" y="1"/>
                    <a:pt x="404" y="10"/>
                    <a:pt x="384" y="31"/>
                  </a:cubicBezTo>
                  <a:cubicBezTo>
                    <a:pt x="349" y="48"/>
                    <a:pt x="331" y="66"/>
                    <a:pt x="314" y="83"/>
                  </a:cubicBezTo>
                  <a:cubicBezTo>
                    <a:pt x="314" y="83"/>
                    <a:pt x="292" y="128"/>
                    <a:pt x="301" y="128"/>
                  </a:cubicBezTo>
                  <a:cubicBezTo>
                    <a:pt x="303" y="128"/>
                    <a:pt x="307" y="125"/>
                    <a:pt x="314" y="118"/>
                  </a:cubicBezTo>
                  <a:lnTo>
                    <a:pt x="314" y="118"/>
                  </a:lnTo>
                  <a:lnTo>
                    <a:pt x="297" y="136"/>
                  </a:lnTo>
                  <a:cubicBezTo>
                    <a:pt x="279" y="170"/>
                    <a:pt x="262" y="205"/>
                    <a:pt x="244" y="240"/>
                  </a:cubicBezTo>
                  <a:lnTo>
                    <a:pt x="209" y="362"/>
                  </a:lnTo>
                  <a:cubicBezTo>
                    <a:pt x="192" y="380"/>
                    <a:pt x="192" y="397"/>
                    <a:pt x="192" y="397"/>
                  </a:cubicBezTo>
                  <a:lnTo>
                    <a:pt x="175" y="467"/>
                  </a:lnTo>
                  <a:cubicBezTo>
                    <a:pt x="175" y="467"/>
                    <a:pt x="175" y="484"/>
                    <a:pt x="157" y="502"/>
                  </a:cubicBezTo>
                  <a:lnTo>
                    <a:pt x="157" y="519"/>
                  </a:lnTo>
                  <a:cubicBezTo>
                    <a:pt x="140" y="537"/>
                    <a:pt x="140" y="537"/>
                    <a:pt x="140" y="554"/>
                  </a:cubicBezTo>
                  <a:cubicBezTo>
                    <a:pt x="140" y="554"/>
                    <a:pt x="127" y="592"/>
                    <a:pt x="134" y="592"/>
                  </a:cubicBezTo>
                  <a:cubicBezTo>
                    <a:pt x="135" y="592"/>
                    <a:pt x="137" y="591"/>
                    <a:pt x="140" y="589"/>
                  </a:cubicBezTo>
                  <a:lnTo>
                    <a:pt x="140" y="589"/>
                  </a:lnTo>
                  <a:cubicBezTo>
                    <a:pt x="122" y="606"/>
                    <a:pt x="122" y="624"/>
                    <a:pt x="122" y="641"/>
                  </a:cubicBezTo>
                  <a:lnTo>
                    <a:pt x="122" y="659"/>
                  </a:lnTo>
                  <a:cubicBezTo>
                    <a:pt x="122" y="676"/>
                    <a:pt x="105" y="693"/>
                    <a:pt x="87" y="711"/>
                  </a:cubicBezTo>
                  <a:cubicBezTo>
                    <a:pt x="87" y="711"/>
                    <a:pt x="70" y="746"/>
                    <a:pt x="53" y="763"/>
                  </a:cubicBezTo>
                  <a:cubicBezTo>
                    <a:pt x="53" y="781"/>
                    <a:pt x="35" y="781"/>
                    <a:pt x="35" y="798"/>
                  </a:cubicBezTo>
                  <a:cubicBezTo>
                    <a:pt x="0" y="850"/>
                    <a:pt x="18" y="903"/>
                    <a:pt x="53" y="937"/>
                  </a:cubicBezTo>
                  <a:cubicBezTo>
                    <a:pt x="79" y="955"/>
                    <a:pt x="105" y="964"/>
                    <a:pt x="129" y="964"/>
                  </a:cubicBezTo>
                  <a:cubicBezTo>
                    <a:pt x="153" y="964"/>
                    <a:pt x="175" y="955"/>
                    <a:pt x="192" y="937"/>
                  </a:cubicBezTo>
                  <a:cubicBezTo>
                    <a:pt x="227" y="920"/>
                    <a:pt x="244" y="885"/>
                    <a:pt x="279" y="868"/>
                  </a:cubicBezTo>
                  <a:lnTo>
                    <a:pt x="349" y="798"/>
                  </a:lnTo>
                  <a:cubicBezTo>
                    <a:pt x="401" y="746"/>
                    <a:pt x="453" y="676"/>
                    <a:pt x="506" y="606"/>
                  </a:cubicBezTo>
                  <a:cubicBezTo>
                    <a:pt x="541" y="537"/>
                    <a:pt x="576" y="467"/>
                    <a:pt x="610" y="397"/>
                  </a:cubicBezTo>
                  <a:cubicBezTo>
                    <a:pt x="628" y="310"/>
                    <a:pt x="645" y="223"/>
                    <a:pt x="645" y="153"/>
                  </a:cubicBezTo>
                  <a:cubicBezTo>
                    <a:pt x="628" y="101"/>
                    <a:pt x="593" y="66"/>
                    <a:pt x="558" y="66"/>
                  </a:cubicBezTo>
                  <a:cubicBezTo>
                    <a:pt x="537" y="24"/>
                    <a:pt x="497" y="1"/>
                    <a:pt x="4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5"/>
            <p:cNvSpPr/>
            <p:nvPr/>
          </p:nvSpPr>
          <p:spPr>
            <a:xfrm>
              <a:off x="8498225" y="945524"/>
              <a:ext cx="11719" cy="29831"/>
            </a:xfrm>
            <a:custGeom>
              <a:avLst/>
              <a:gdLst/>
              <a:ahLst/>
              <a:cxnLst/>
              <a:rect l="l" t="t" r="r" b="b"/>
              <a:pathLst>
                <a:path w="385" h="980" extrusionOk="0">
                  <a:moveTo>
                    <a:pt x="287" y="0"/>
                  </a:moveTo>
                  <a:cubicBezTo>
                    <a:pt x="274" y="0"/>
                    <a:pt x="259" y="4"/>
                    <a:pt x="245" y="12"/>
                  </a:cubicBezTo>
                  <a:cubicBezTo>
                    <a:pt x="210" y="29"/>
                    <a:pt x="193" y="47"/>
                    <a:pt x="175" y="81"/>
                  </a:cubicBezTo>
                  <a:cubicBezTo>
                    <a:pt x="123" y="134"/>
                    <a:pt x="88" y="203"/>
                    <a:pt x="88" y="273"/>
                  </a:cubicBezTo>
                  <a:cubicBezTo>
                    <a:pt x="71" y="343"/>
                    <a:pt x="53" y="413"/>
                    <a:pt x="36" y="482"/>
                  </a:cubicBezTo>
                  <a:cubicBezTo>
                    <a:pt x="18" y="569"/>
                    <a:pt x="18" y="639"/>
                    <a:pt x="1" y="709"/>
                  </a:cubicBezTo>
                  <a:cubicBezTo>
                    <a:pt x="1" y="778"/>
                    <a:pt x="1" y="836"/>
                    <a:pt x="18" y="892"/>
                  </a:cubicBezTo>
                  <a:lnTo>
                    <a:pt x="18" y="892"/>
                  </a:lnTo>
                  <a:lnTo>
                    <a:pt x="18" y="918"/>
                  </a:lnTo>
                  <a:cubicBezTo>
                    <a:pt x="28" y="957"/>
                    <a:pt x="65" y="980"/>
                    <a:pt x="102" y="980"/>
                  </a:cubicBezTo>
                  <a:cubicBezTo>
                    <a:pt x="131" y="980"/>
                    <a:pt x="160" y="966"/>
                    <a:pt x="175" y="936"/>
                  </a:cubicBezTo>
                  <a:cubicBezTo>
                    <a:pt x="210" y="883"/>
                    <a:pt x="245" y="831"/>
                    <a:pt x="262" y="761"/>
                  </a:cubicBezTo>
                  <a:cubicBezTo>
                    <a:pt x="280" y="691"/>
                    <a:pt x="297" y="622"/>
                    <a:pt x="315" y="552"/>
                  </a:cubicBezTo>
                  <a:cubicBezTo>
                    <a:pt x="332" y="482"/>
                    <a:pt x="349" y="413"/>
                    <a:pt x="367" y="325"/>
                  </a:cubicBezTo>
                  <a:cubicBezTo>
                    <a:pt x="384" y="256"/>
                    <a:pt x="384" y="186"/>
                    <a:pt x="367" y="116"/>
                  </a:cubicBezTo>
                  <a:cubicBezTo>
                    <a:pt x="367" y="81"/>
                    <a:pt x="349" y="64"/>
                    <a:pt x="332" y="29"/>
                  </a:cubicBezTo>
                  <a:cubicBezTo>
                    <a:pt x="322" y="9"/>
                    <a:pt x="306" y="0"/>
                    <a:pt x="2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5"/>
            <p:cNvSpPr/>
            <p:nvPr/>
          </p:nvSpPr>
          <p:spPr>
            <a:xfrm>
              <a:off x="8504070" y="881509"/>
              <a:ext cx="11171" cy="29892"/>
            </a:xfrm>
            <a:custGeom>
              <a:avLst/>
              <a:gdLst/>
              <a:ahLst/>
              <a:cxnLst/>
              <a:rect l="l" t="t" r="r" b="b"/>
              <a:pathLst>
                <a:path w="367" h="982" extrusionOk="0">
                  <a:moveTo>
                    <a:pt x="132" y="1"/>
                  </a:moveTo>
                  <a:cubicBezTo>
                    <a:pt x="124" y="1"/>
                    <a:pt x="115" y="2"/>
                    <a:pt x="105" y="5"/>
                  </a:cubicBezTo>
                  <a:cubicBezTo>
                    <a:pt x="35" y="23"/>
                    <a:pt x="35" y="75"/>
                    <a:pt x="35" y="128"/>
                  </a:cubicBezTo>
                  <a:cubicBezTo>
                    <a:pt x="1" y="197"/>
                    <a:pt x="1" y="267"/>
                    <a:pt x="35" y="337"/>
                  </a:cubicBezTo>
                  <a:cubicBezTo>
                    <a:pt x="35" y="406"/>
                    <a:pt x="53" y="459"/>
                    <a:pt x="53" y="528"/>
                  </a:cubicBezTo>
                  <a:lnTo>
                    <a:pt x="53" y="546"/>
                  </a:lnTo>
                  <a:cubicBezTo>
                    <a:pt x="53" y="563"/>
                    <a:pt x="53" y="581"/>
                    <a:pt x="53" y="581"/>
                  </a:cubicBezTo>
                  <a:lnTo>
                    <a:pt x="53" y="685"/>
                  </a:lnTo>
                  <a:cubicBezTo>
                    <a:pt x="53" y="755"/>
                    <a:pt x="70" y="825"/>
                    <a:pt x="105" y="894"/>
                  </a:cubicBezTo>
                  <a:cubicBezTo>
                    <a:pt x="105" y="929"/>
                    <a:pt x="140" y="964"/>
                    <a:pt x="192" y="982"/>
                  </a:cubicBezTo>
                  <a:cubicBezTo>
                    <a:pt x="245" y="982"/>
                    <a:pt x="279" y="964"/>
                    <a:pt x="314" y="929"/>
                  </a:cubicBezTo>
                  <a:cubicBezTo>
                    <a:pt x="314" y="877"/>
                    <a:pt x="332" y="842"/>
                    <a:pt x="349" y="807"/>
                  </a:cubicBezTo>
                  <a:cubicBezTo>
                    <a:pt x="349" y="772"/>
                    <a:pt x="367" y="738"/>
                    <a:pt x="367" y="703"/>
                  </a:cubicBezTo>
                  <a:cubicBezTo>
                    <a:pt x="367" y="633"/>
                    <a:pt x="367" y="563"/>
                    <a:pt x="349" y="494"/>
                  </a:cubicBezTo>
                  <a:cubicBezTo>
                    <a:pt x="349" y="424"/>
                    <a:pt x="332" y="354"/>
                    <a:pt x="332" y="284"/>
                  </a:cubicBezTo>
                  <a:cubicBezTo>
                    <a:pt x="314" y="250"/>
                    <a:pt x="314" y="215"/>
                    <a:pt x="297" y="180"/>
                  </a:cubicBezTo>
                  <a:cubicBezTo>
                    <a:pt x="279" y="128"/>
                    <a:pt x="262" y="93"/>
                    <a:pt x="227" y="58"/>
                  </a:cubicBezTo>
                  <a:cubicBezTo>
                    <a:pt x="199" y="29"/>
                    <a:pt x="170" y="1"/>
                    <a:pt x="1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5"/>
            <p:cNvSpPr/>
            <p:nvPr/>
          </p:nvSpPr>
          <p:spPr>
            <a:xfrm>
              <a:off x="8490280" y="822485"/>
              <a:ext cx="14337" cy="24596"/>
            </a:xfrm>
            <a:custGeom>
              <a:avLst/>
              <a:gdLst/>
              <a:ahLst/>
              <a:cxnLst/>
              <a:rect l="l" t="t" r="r" b="b"/>
              <a:pathLst>
                <a:path w="471" h="808" extrusionOk="0">
                  <a:moveTo>
                    <a:pt x="149" y="1"/>
                  </a:moveTo>
                  <a:cubicBezTo>
                    <a:pt x="122" y="1"/>
                    <a:pt x="96" y="10"/>
                    <a:pt x="70" y="27"/>
                  </a:cubicBezTo>
                  <a:cubicBezTo>
                    <a:pt x="53" y="27"/>
                    <a:pt x="35" y="44"/>
                    <a:pt x="18" y="79"/>
                  </a:cubicBezTo>
                  <a:cubicBezTo>
                    <a:pt x="0" y="114"/>
                    <a:pt x="0" y="167"/>
                    <a:pt x="18" y="219"/>
                  </a:cubicBezTo>
                  <a:lnTo>
                    <a:pt x="35" y="236"/>
                  </a:lnTo>
                  <a:lnTo>
                    <a:pt x="70" y="271"/>
                  </a:lnTo>
                  <a:cubicBezTo>
                    <a:pt x="70" y="271"/>
                    <a:pt x="105" y="341"/>
                    <a:pt x="105" y="341"/>
                  </a:cubicBezTo>
                  <a:cubicBezTo>
                    <a:pt x="140" y="376"/>
                    <a:pt x="157" y="428"/>
                    <a:pt x="175" y="463"/>
                  </a:cubicBezTo>
                  <a:lnTo>
                    <a:pt x="192" y="515"/>
                  </a:lnTo>
                  <a:cubicBezTo>
                    <a:pt x="192" y="533"/>
                    <a:pt x="210" y="550"/>
                    <a:pt x="210" y="585"/>
                  </a:cubicBezTo>
                  <a:lnTo>
                    <a:pt x="244" y="655"/>
                  </a:lnTo>
                  <a:lnTo>
                    <a:pt x="244" y="672"/>
                  </a:lnTo>
                  <a:cubicBezTo>
                    <a:pt x="244" y="689"/>
                    <a:pt x="244" y="724"/>
                    <a:pt x="262" y="742"/>
                  </a:cubicBezTo>
                  <a:cubicBezTo>
                    <a:pt x="271" y="785"/>
                    <a:pt x="310" y="807"/>
                    <a:pt x="349" y="807"/>
                  </a:cubicBezTo>
                  <a:cubicBezTo>
                    <a:pt x="388" y="807"/>
                    <a:pt x="427" y="785"/>
                    <a:pt x="436" y="742"/>
                  </a:cubicBezTo>
                  <a:cubicBezTo>
                    <a:pt x="454" y="724"/>
                    <a:pt x="471" y="707"/>
                    <a:pt x="471" y="689"/>
                  </a:cubicBezTo>
                  <a:cubicBezTo>
                    <a:pt x="471" y="637"/>
                    <a:pt x="471" y="585"/>
                    <a:pt x="471" y="533"/>
                  </a:cubicBezTo>
                  <a:cubicBezTo>
                    <a:pt x="471" y="480"/>
                    <a:pt x="471" y="428"/>
                    <a:pt x="454" y="358"/>
                  </a:cubicBezTo>
                  <a:cubicBezTo>
                    <a:pt x="419" y="219"/>
                    <a:pt x="332" y="97"/>
                    <a:pt x="227" y="27"/>
                  </a:cubicBezTo>
                  <a:cubicBezTo>
                    <a:pt x="201" y="10"/>
                    <a:pt x="175" y="1"/>
                    <a:pt x="1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5"/>
            <p:cNvSpPr/>
            <p:nvPr/>
          </p:nvSpPr>
          <p:spPr>
            <a:xfrm>
              <a:off x="8466385" y="763766"/>
              <a:ext cx="17564" cy="26118"/>
            </a:xfrm>
            <a:custGeom>
              <a:avLst/>
              <a:gdLst/>
              <a:ahLst/>
              <a:cxnLst/>
              <a:rect l="l" t="t" r="r" b="b"/>
              <a:pathLst>
                <a:path w="577" h="858" extrusionOk="0">
                  <a:moveTo>
                    <a:pt x="130" y="0"/>
                  </a:moveTo>
                  <a:cubicBezTo>
                    <a:pt x="67" y="0"/>
                    <a:pt x="1" y="48"/>
                    <a:pt x="1" y="108"/>
                  </a:cubicBezTo>
                  <a:cubicBezTo>
                    <a:pt x="1" y="143"/>
                    <a:pt x="1" y="161"/>
                    <a:pt x="1" y="178"/>
                  </a:cubicBezTo>
                  <a:lnTo>
                    <a:pt x="1" y="213"/>
                  </a:lnTo>
                  <a:cubicBezTo>
                    <a:pt x="18" y="265"/>
                    <a:pt x="36" y="300"/>
                    <a:pt x="71" y="335"/>
                  </a:cubicBezTo>
                  <a:cubicBezTo>
                    <a:pt x="106" y="387"/>
                    <a:pt x="140" y="440"/>
                    <a:pt x="175" y="509"/>
                  </a:cubicBezTo>
                  <a:cubicBezTo>
                    <a:pt x="193" y="562"/>
                    <a:pt x="228" y="614"/>
                    <a:pt x="262" y="684"/>
                  </a:cubicBezTo>
                  <a:lnTo>
                    <a:pt x="315" y="753"/>
                  </a:lnTo>
                  <a:cubicBezTo>
                    <a:pt x="315" y="771"/>
                    <a:pt x="332" y="788"/>
                    <a:pt x="350" y="806"/>
                  </a:cubicBezTo>
                  <a:cubicBezTo>
                    <a:pt x="350" y="823"/>
                    <a:pt x="350" y="823"/>
                    <a:pt x="367" y="823"/>
                  </a:cubicBezTo>
                  <a:lnTo>
                    <a:pt x="384" y="823"/>
                  </a:lnTo>
                  <a:cubicBezTo>
                    <a:pt x="402" y="858"/>
                    <a:pt x="437" y="858"/>
                    <a:pt x="472" y="858"/>
                  </a:cubicBezTo>
                  <a:cubicBezTo>
                    <a:pt x="506" y="840"/>
                    <a:pt x="524" y="823"/>
                    <a:pt x="541" y="788"/>
                  </a:cubicBezTo>
                  <a:lnTo>
                    <a:pt x="541" y="753"/>
                  </a:lnTo>
                  <a:cubicBezTo>
                    <a:pt x="559" y="736"/>
                    <a:pt x="559" y="701"/>
                    <a:pt x="576" y="684"/>
                  </a:cubicBezTo>
                  <a:cubicBezTo>
                    <a:pt x="559" y="649"/>
                    <a:pt x="559" y="614"/>
                    <a:pt x="541" y="579"/>
                  </a:cubicBezTo>
                  <a:cubicBezTo>
                    <a:pt x="524" y="509"/>
                    <a:pt x="489" y="440"/>
                    <a:pt x="454" y="370"/>
                  </a:cubicBezTo>
                  <a:cubicBezTo>
                    <a:pt x="419" y="283"/>
                    <a:pt x="384" y="248"/>
                    <a:pt x="367" y="178"/>
                  </a:cubicBezTo>
                  <a:cubicBezTo>
                    <a:pt x="332" y="143"/>
                    <a:pt x="315" y="108"/>
                    <a:pt x="280" y="74"/>
                  </a:cubicBezTo>
                  <a:cubicBezTo>
                    <a:pt x="245" y="39"/>
                    <a:pt x="210" y="21"/>
                    <a:pt x="158" y="4"/>
                  </a:cubicBezTo>
                  <a:cubicBezTo>
                    <a:pt x="149" y="1"/>
                    <a:pt x="139" y="0"/>
                    <a:pt x="1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5"/>
            <p:cNvSpPr/>
            <p:nvPr/>
          </p:nvSpPr>
          <p:spPr>
            <a:xfrm>
              <a:off x="8428183" y="696493"/>
              <a:ext cx="20212" cy="33454"/>
            </a:xfrm>
            <a:custGeom>
              <a:avLst/>
              <a:gdLst/>
              <a:ahLst/>
              <a:cxnLst/>
              <a:rect l="l" t="t" r="r" b="b"/>
              <a:pathLst>
                <a:path w="664" h="1099" extrusionOk="0">
                  <a:moveTo>
                    <a:pt x="140" y="0"/>
                  </a:moveTo>
                  <a:cubicBezTo>
                    <a:pt x="88" y="0"/>
                    <a:pt x="53" y="17"/>
                    <a:pt x="36" y="52"/>
                  </a:cubicBezTo>
                  <a:cubicBezTo>
                    <a:pt x="18" y="70"/>
                    <a:pt x="1" y="105"/>
                    <a:pt x="1" y="139"/>
                  </a:cubicBezTo>
                  <a:cubicBezTo>
                    <a:pt x="1" y="139"/>
                    <a:pt x="1" y="139"/>
                    <a:pt x="1" y="157"/>
                  </a:cubicBezTo>
                  <a:cubicBezTo>
                    <a:pt x="1" y="157"/>
                    <a:pt x="1" y="174"/>
                    <a:pt x="1" y="192"/>
                  </a:cubicBezTo>
                  <a:cubicBezTo>
                    <a:pt x="1" y="244"/>
                    <a:pt x="1" y="314"/>
                    <a:pt x="18" y="366"/>
                  </a:cubicBezTo>
                  <a:cubicBezTo>
                    <a:pt x="71" y="471"/>
                    <a:pt x="105" y="575"/>
                    <a:pt x="175" y="662"/>
                  </a:cubicBezTo>
                  <a:cubicBezTo>
                    <a:pt x="228" y="750"/>
                    <a:pt x="280" y="837"/>
                    <a:pt x="350" y="906"/>
                  </a:cubicBezTo>
                  <a:cubicBezTo>
                    <a:pt x="419" y="976"/>
                    <a:pt x="506" y="1028"/>
                    <a:pt x="576" y="1098"/>
                  </a:cubicBezTo>
                  <a:cubicBezTo>
                    <a:pt x="628" y="1098"/>
                    <a:pt x="663" y="1046"/>
                    <a:pt x="646" y="994"/>
                  </a:cubicBezTo>
                  <a:cubicBezTo>
                    <a:pt x="628" y="959"/>
                    <a:pt x="611" y="906"/>
                    <a:pt x="594" y="872"/>
                  </a:cubicBezTo>
                  <a:cubicBezTo>
                    <a:pt x="576" y="819"/>
                    <a:pt x="576" y="784"/>
                    <a:pt x="541" y="732"/>
                  </a:cubicBezTo>
                  <a:lnTo>
                    <a:pt x="541" y="697"/>
                  </a:lnTo>
                  <a:lnTo>
                    <a:pt x="541" y="680"/>
                  </a:lnTo>
                  <a:cubicBezTo>
                    <a:pt x="541" y="662"/>
                    <a:pt x="524" y="645"/>
                    <a:pt x="524" y="628"/>
                  </a:cubicBezTo>
                  <a:cubicBezTo>
                    <a:pt x="506" y="610"/>
                    <a:pt x="506" y="593"/>
                    <a:pt x="489" y="575"/>
                  </a:cubicBezTo>
                  <a:cubicBezTo>
                    <a:pt x="472" y="540"/>
                    <a:pt x="472" y="506"/>
                    <a:pt x="454" y="471"/>
                  </a:cubicBezTo>
                  <a:cubicBezTo>
                    <a:pt x="437" y="436"/>
                    <a:pt x="419" y="384"/>
                    <a:pt x="402" y="349"/>
                  </a:cubicBezTo>
                  <a:lnTo>
                    <a:pt x="384" y="314"/>
                  </a:lnTo>
                  <a:cubicBezTo>
                    <a:pt x="384" y="296"/>
                    <a:pt x="384" y="279"/>
                    <a:pt x="384" y="279"/>
                  </a:cubicBezTo>
                  <a:lnTo>
                    <a:pt x="350" y="209"/>
                  </a:lnTo>
                  <a:cubicBezTo>
                    <a:pt x="332" y="174"/>
                    <a:pt x="297" y="122"/>
                    <a:pt x="262" y="87"/>
                  </a:cubicBezTo>
                  <a:lnTo>
                    <a:pt x="228" y="70"/>
                  </a:lnTo>
                  <a:lnTo>
                    <a:pt x="210" y="52"/>
                  </a:lnTo>
                  <a:cubicBezTo>
                    <a:pt x="193" y="35"/>
                    <a:pt x="158" y="17"/>
                    <a:pt x="1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5"/>
            <p:cNvSpPr/>
            <p:nvPr/>
          </p:nvSpPr>
          <p:spPr>
            <a:xfrm>
              <a:off x="8408031" y="649798"/>
              <a:ext cx="14368" cy="26026"/>
            </a:xfrm>
            <a:custGeom>
              <a:avLst/>
              <a:gdLst/>
              <a:ahLst/>
              <a:cxnLst/>
              <a:rect l="l" t="t" r="r" b="b"/>
              <a:pathLst>
                <a:path w="472" h="855" extrusionOk="0">
                  <a:moveTo>
                    <a:pt x="105" y="0"/>
                  </a:moveTo>
                  <a:cubicBezTo>
                    <a:pt x="70" y="18"/>
                    <a:pt x="35" y="52"/>
                    <a:pt x="18" y="105"/>
                  </a:cubicBezTo>
                  <a:cubicBezTo>
                    <a:pt x="18" y="105"/>
                    <a:pt x="18" y="122"/>
                    <a:pt x="18" y="122"/>
                  </a:cubicBezTo>
                  <a:lnTo>
                    <a:pt x="1" y="157"/>
                  </a:lnTo>
                  <a:cubicBezTo>
                    <a:pt x="1" y="174"/>
                    <a:pt x="1" y="209"/>
                    <a:pt x="1" y="244"/>
                  </a:cubicBezTo>
                  <a:cubicBezTo>
                    <a:pt x="1" y="279"/>
                    <a:pt x="1" y="296"/>
                    <a:pt x="18" y="314"/>
                  </a:cubicBezTo>
                  <a:cubicBezTo>
                    <a:pt x="35" y="384"/>
                    <a:pt x="53" y="436"/>
                    <a:pt x="88" y="488"/>
                  </a:cubicBezTo>
                  <a:cubicBezTo>
                    <a:pt x="123" y="575"/>
                    <a:pt x="175" y="662"/>
                    <a:pt x="227" y="732"/>
                  </a:cubicBezTo>
                  <a:lnTo>
                    <a:pt x="227" y="750"/>
                  </a:lnTo>
                  <a:cubicBezTo>
                    <a:pt x="245" y="767"/>
                    <a:pt x="245" y="767"/>
                    <a:pt x="262" y="784"/>
                  </a:cubicBezTo>
                  <a:lnTo>
                    <a:pt x="279" y="802"/>
                  </a:lnTo>
                  <a:cubicBezTo>
                    <a:pt x="297" y="837"/>
                    <a:pt x="349" y="854"/>
                    <a:pt x="384" y="854"/>
                  </a:cubicBezTo>
                  <a:cubicBezTo>
                    <a:pt x="436" y="837"/>
                    <a:pt x="454" y="802"/>
                    <a:pt x="471" y="750"/>
                  </a:cubicBezTo>
                  <a:lnTo>
                    <a:pt x="471" y="715"/>
                  </a:lnTo>
                  <a:cubicBezTo>
                    <a:pt x="471" y="697"/>
                    <a:pt x="471" y="680"/>
                    <a:pt x="454" y="680"/>
                  </a:cubicBezTo>
                  <a:cubicBezTo>
                    <a:pt x="454" y="662"/>
                    <a:pt x="454" y="645"/>
                    <a:pt x="454" y="645"/>
                  </a:cubicBezTo>
                  <a:cubicBezTo>
                    <a:pt x="454" y="593"/>
                    <a:pt x="454" y="558"/>
                    <a:pt x="454" y="523"/>
                  </a:cubicBezTo>
                  <a:cubicBezTo>
                    <a:pt x="454" y="488"/>
                    <a:pt x="436" y="436"/>
                    <a:pt x="419" y="384"/>
                  </a:cubicBezTo>
                  <a:cubicBezTo>
                    <a:pt x="401" y="331"/>
                    <a:pt x="384" y="279"/>
                    <a:pt x="367" y="227"/>
                  </a:cubicBezTo>
                  <a:cubicBezTo>
                    <a:pt x="349" y="157"/>
                    <a:pt x="297" y="87"/>
                    <a:pt x="245" y="35"/>
                  </a:cubicBezTo>
                  <a:cubicBezTo>
                    <a:pt x="210" y="18"/>
                    <a:pt x="157" y="0"/>
                    <a:pt x="1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5"/>
            <p:cNvSpPr/>
            <p:nvPr/>
          </p:nvSpPr>
          <p:spPr>
            <a:xfrm>
              <a:off x="8399538" y="600972"/>
              <a:ext cx="10106" cy="28431"/>
            </a:xfrm>
            <a:custGeom>
              <a:avLst/>
              <a:gdLst/>
              <a:ahLst/>
              <a:cxnLst/>
              <a:rect l="l" t="t" r="r" b="b"/>
              <a:pathLst>
                <a:path w="332" h="934" extrusionOk="0">
                  <a:moveTo>
                    <a:pt x="140" y="0"/>
                  </a:moveTo>
                  <a:cubicBezTo>
                    <a:pt x="88" y="0"/>
                    <a:pt x="53" y="53"/>
                    <a:pt x="35" y="88"/>
                  </a:cubicBezTo>
                  <a:cubicBezTo>
                    <a:pt x="18" y="157"/>
                    <a:pt x="1" y="227"/>
                    <a:pt x="18" y="297"/>
                  </a:cubicBezTo>
                  <a:cubicBezTo>
                    <a:pt x="18" y="366"/>
                    <a:pt x="35" y="436"/>
                    <a:pt x="35" y="488"/>
                  </a:cubicBezTo>
                  <a:cubicBezTo>
                    <a:pt x="53" y="558"/>
                    <a:pt x="53" y="628"/>
                    <a:pt x="70" y="698"/>
                  </a:cubicBezTo>
                  <a:cubicBezTo>
                    <a:pt x="88" y="767"/>
                    <a:pt x="105" y="837"/>
                    <a:pt x="140" y="889"/>
                  </a:cubicBezTo>
                  <a:cubicBezTo>
                    <a:pt x="155" y="920"/>
                    <a:pt x="184" y="934"/>
                    <a:pt x="214" y="934"/>
                  </a:cubicBezTo>
                  <a:cubicBezTo>
                    <a:pt x="253" y="934"/>
                    <a:pt x="295" y="911"/>
                    <a:pt x="314" y="872"/>
                  </a:cubicBezTo>
                  <a:cubicBezTo>
                    <a:pt x="332" y="802"/>
                    <a:pt x="332" y="733"/>
                    <a:pt x="332" y="663"/>
                  </a:cubicBezTo>
                  <a:lnTo>
                    <a:pt x="332" y="471"/>
                  </a:lnTo>
                  <a:cubicBezTo>
                    <a:pt x="332" y="419"/>
                    <a:pt x="332" y="349"/>
                    <a:pt x="314" y="297"/>
                  </a:cubicBezTo>
                  <a:cubicBezTo>
                    <a:pt x="314" y="210"/>
                    <a:pt x="297" y="140"/>
                    <a:pt x="262" y="70"/>
                  </a:cubicBezTo>
                  <a:cubicBezTo>
                    <a:pt x="245" y="18"/>
                    <a:pt x="192" y="0"/>
                    <a:pt x="1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7" name="Google Shape;677;p5"/>
          <p:cNvGrpSpPr/>
          <p:nvPr/>
        </p:nvGrpSpPr>
        <p:grpSpPr>
          <a:xfrm rot="-6864609">
            <a:off x="6929406" y="988064"/>
            <a:ext cx="2610131" cy="682917"/>
            <a:chOff x="6637390" y="3260496"/>
            <a:chExt cx="1806226" cy="472583"/>
          </a:xfrm>
        </p:grpSpPr>
        <p:sp>
          <p:nvSpPr>
            <p:cNvPr id="678" name="Google Shape;678;p5"/>
            <p:cNvSpPr/>
            <p:nvPr/>
          </p:nvSpPr>
          <p:spPr>
            <a:xfrm>
              <a:off x="6637390" y="3685653"/>
              <a:ext cx="11689" cy="46056"/>
            </a:xfrm>
            <a:custGeom>
              <a:avLst/>
              <a:gdLst/>
              <a:ahLst/>
              <a:cxnLst/>
              <a:rect l="l" t="t" r="r" b="b"/>
              <a:pathLst>
                <a:path w="384" h="1513" extrusionOk="0">
                  <a:moveTo>
                    <a:pt x="192" y="0"/>
                  </a:moveTo>
                  <a:cubicBezTo>
                    <a:pt x="118" y="0"/>
                    <a:pt x="44" y="44"/>
                    <a:pt x="18" y="131"/>
                  </a:cubicBezTo>
                  <a:cubicBezTo>
                    <a:pt x="1" y="236"/>
                    <a:pt x="1" y="358"/>
                    <a:pt x="18" y="480"/>
                  </a:cubicBezTo>
                  <a:lnTo>
                    <a:pt x="18" y="776"/>
                  </a:lnTo>
                  <a:cubicBezTo>
                    <a:pt x="18" y="1003"/>
                    <a:pt x="35" y="1212"/>
                    <a:pt x="88" y="1421"/>
                  </a:cubicBezTo>
                  <a:cubicBezTo>
                    <a:pt x="96" y="1482"/>
                    <a:pt x="144" y="1512"/>
                    <a:pt x="192" y="1512"/>
                  </a:cubicBezTo>
                  <a:cubicBezTo>
                    <a:pt x="240" y="1512"/>
                    <a:pt x="288" y="1482"/>
                    <a:pt x="297" y="1421"/>
                  </a:cubicBezTo>
                  <a:cubicBezTo>
                    <a:pt x="349" y="1212"/>
                    <a:pt x="367" y="1003"/>
                    <a:pt x="349" y="776"/>
                  </a:cubicBezTo>
                  <a:cubicBezTo>
                    <a:pt x="349" y="671"/>
                    <a:pt x="349" y="584"/>
                    <a:pt x="367" y="480"/>
                  </a:cubicBezTo>
                  <a:cubicBezTo>
                    <a:pt x="384" y="358"/>
                    <a:pt x="384" y="236"/>
                    <a:pt x="367" y="131"/>
                  </a:cubicBezTo>
                  <a:cubicBezTo>
                    <a:pt x="340" y="44"/>
                    <a:pt x="266" y="0"/>
                    <a:pt x="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5"/>
            <p:cNvSpPr/>
            <p:nvPr/>
          </p:nvSpPr>
          <p:spPr>
            <a:xfrm>
              <a:off x="6646400" y="3580208"/>
              <a:ext cx="14885" cy="52874"/>
            </a:xfrm>
            <a:custGeom>
              <a:avLst/>
              <a:gdLst/>
              <a:ahLst/>
              <a:cxnLst/>
              <a:rect l="l" t="t" r="r" b="b"/>
              <a:pathLst>
                <a:path w="489" h="1737" extrusionOk="0">
                  <a:moveTo>
                    <a:pt x="386" y="0"/>
                  </a:moveTo>
                  <a:cubicBezTo>
                    <a:pt x="373" y="0"/>
                    <a:pt x="360" y="6"/>
                    <a:pt x="349" y="22"/>
                  </a:cubicBezTo>
                  <a:cubicBezTo>
                    <a:pt x="297" y="74"/>
                    <a:pt x="262" y="126"/>
                    <a:pt x="227" y="179"/>
                  </a:cubicBezTo>
                  <a:cubicBezTo>
                    <a:pt x="193" y="231"/>
                    <a:pt x="158" y="301"/>
                    <a:pt x="158" y="370"/>
                  </a:cubicBezTo>
                  <a:cubicBezTo>
                    <a:pt x="123" y="510"/>
                    <a:pt x="88" y="649"/>
                    <a:pt x="71" y="789"/>
                  </a:cubicBezTo>
                  <a:cubicBezTo>
                    <a:pt x="18" y="1068"/>
                    <a:pt x="1" y="1346"/>
                    <a:pt x="1" y="1625"/>
                  </a:cubicBezTo>
                  <a:cubicBezTo>
                    <a:pt x="1" y="1695"/>
                    <a:pt x="63" y="1736"/>
                    <a:pt x="123" y="1736"/>
                  </a:cubicBezTo>
                  <a:cubicBezTo>
                    <a:pt x="168" y="1736"/>
                    <a:pt x="212" y="1713"/>
                    <a:pt x="227" y="1660"/>
                  </a:cubicBezTo>
                  <a:cubicBezTo>
                    <a:pt x="280" y="1399"/>
                    <a:pt x="315" y="1137"/>
                    <a:pt x="367" y="858"/>
                  </a:cubicBezTo>
                  <a:cubicBezTo>
                    <a:pt x="384" y="736"/>
                    <a:pt x="419" y="614"/>
                    <a:pt x="454" y="492"/>
                  </a:cubicBezTo>
                  <a:cubicBezTo>
                    <a:pt x="471" y="405"/>
                    <a:pt x="489" y="335"/>
                    <a:pt x="489" y="266"/>
                  </a:cubicBezTo>
                  <a:cubicBezTo>
                    <a:pt x="471" y="196"/>
                    <a:pt x="471" y="144"/>
                    <a:pt x="454" y="74"/>
                  </a:cubicBezTo>
                  <a:cubicBezTo>
                    <a:pt x="454" y="37"/>
                    <a:pt x="419" y="0"/>
                    <a:pt x="3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5"/>
            <p:cNvSpPr/>
            <p:nvPr/>
          </p:nvSpPr>
          <p:spPr>
            <a:xfrm>
              <a:off x="6677936" y="3499664"/>
              <a:ext cx="24748" cy="44382"/>
            </a:xfrm>
            <a:custGeom>
              <a:avLst/>
              <a:gdLst/>
              <a:ahLst/>
              <a:cxnLst/>
              <a:rect l="l" t="t" r="r" b="b"/>
              <a:pathLst>
                <a:path w="813" h="1458" extrusionOk="0">
                  <a:moveTo>
                    <a:pt x="708" y="1"/>
                  </a:moveTo>
                  <a:cubicBezTo>
                    <a:pt x="638" y="18"/>
                    <a:pt x="586" y="53"/>
                    <a:pt x="534" y="88"/>
                  </a:cubicBezTo>
                  <a:cubicBezTo>
                    <a:pt x="464" y="140"/>
                    <a:pt x="412" y="192"/>
                    <a:pt x="394" y="262"/>
                  </a:cubicBezTo>
                  <a:cubicBezTo>
                    <a:pt x="324" y="367"/>
                    <a:pt x="255" y="489"/>
                    <a:pt x="220" y="611"/>
                  </a:cubicBezTo>
                  <a:cubicBezTo>
                    <a:pt x="150" y="715"/>
                    <a:pt x="115" y="837"/>
                    <a:pt x="80" y="959"/>
                  </a:cubicBezTo>
                  <a:cubicBezTo>
                    <a:pt x="46" y="1029"/>
                    <a:pt x="28" y="1081"/>
                    <a:pt x="28" y="1151"/>
                  </a:cubicBezTo>
                  <a:cubicBezTo>
                    <a:pt x="11" y="1221"/>
                    <a:pt x="28" y="1291"/>
                    <a:pt x="11" y="1343"/>
                  </a:cubicBezTo>
                  <a:cubicBezTo>
                    <a:pt x="0" y="1415"/>
                    <a:pt x="52" y="1457"/>
                    <a:pt x="102" y="1457"/>
                  </a:cubicBezTo>
                  <a:cubicBezTo>
                    <a:pt x="137" y="1457"/>
                    <a:pt x="171" y="1438"/>
                    <a:pt x="185" y="1395"/>
                  </a:cubicBezTo>
                  <a:cubicBezTo>
                    <a:pt x="220" y="1343"/>
                    <a:pt x="237" y="1291"/>
                    <a:pt x="272" y="1238"/>
                  </a:cubicBezTo>
                  <a:lnTo>
                    <a:pt x="342" y="1064"/>
                  </a:lnTo>
                  <a:cubicBezTo>
                    <a:pt x="377" y="959"/>
                    <a:pt x="429" y="855"/>
                    <a:pt x="499" y="750"/>
                  </a:cubicBezTo>
                  <a:cubicBezTo>
                    <a:pt x="551" y="646"/>
                    <a:pt x="603" y="541"/>
                    <a:pt x="673" y="454"/>
                  </a:cubicBezTo>
                  <a:cubicBezTo>
                    <a:pt x="725" y="402"/>
                    <a:pt x="760" y="332"/>
                    <a:pt x="778" y="280"/>
                  </a:cubicBezTo>
                  <a:cubicBezTo>
                    <a:pt x="813" y="210"/>
                    <a:pt x="813" y="140"/>
                    <a:pt x="813" y="88"/>
                  </a:cubicBezTo>
                  <a:cubicBezTo>
                    <a:pt x="795" y="36"/>
                    <a:pt x="760" y="1"/>
                    <a:pt x="7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5"/>
            <p:cNvSpPr/>
            <p:nvPr/>
          </p:nvSpPr>
          <p:spPr>
            <a:xfrm>
              <a:off x="6736625" y="3404995"/>
              <a:ext cx="33454" cy="42068"/>
            </a:xfrm>
            <a:custGeom>
              <a:avLst/>
              <a:gdLst/>
              <a:ahLst/>
              <a:cxnLst/>
              <a:rect l="l" t="t" r="r" b="b"/>
              <a:pathLst>
                <a:path w="1099" h="1382" extrusionOk="0">
                  <a:moveTo>
                    <a:pt x="854" y="1"/>
                  </a:moveTo>
                  <a:cubicBezTo>
                    <a:pt x="825" y="1"/>
                    <a:pt x="795" y="9"/>
                    <a:pt x="767" y="25"/>
                  </a:cubicBezTo>
                  <a:cubicBezTo>
                    <a:pt x="697" y="60"/>
                    <a:pt x="645" y="113"/>
                    <a:pt x="610" y="182"/>
                  </a:cubicBezTo>
                  <a:cubicBezTo>
                    <a:pt x="506" y="357"/>
                    <a:pt x="401" y="531"/>
                    <a:pt x="279" y="705"/>
                  </a:cubicBezTo>
                  <a:cubicBezTo>
                    <a:pt x="209" y="810"/>
                    <a:pt x="157" y="914"/>
                    <a:pt x="122" y="1019"/>
                  </a:cubicBezTo>
                  <a:cubicBezTo>
                    <a:pt x="87" y="1106"/>
                    <a:pt x="0" y="1228"/>
                    <a:pt x="35" y="1315"/>
                  </a:cubicBezTo>
                  <a:cubicBezTo>
                    <a:pt x="22" y="1353"/>
                    <a:pt x="55" y="1382"/>
                    <a:pt x="87" y="1382"/>
                  </a:cubicBezTo>
                  <a:cubicBezTo>
                    <a:pt x="100" y="1382"/>
                    <a:pt x="112" y="1377"/>
                    <a:pt x="122" y="1368"/>
                  </a:cubicBezTo>
                  <a:cubicBezTo>
                    <a:pt x="209" y="1350"/>
                    <a:pt x="244" y="1246"/>
                    <a:pt x="296" y="1176"/>
                  </a:cubicBezTo>
                  <a:cubicBezTo>
                    <a:pt x="349" y="1124"/>
                    <a:pt x="436" y="1019"/>
                    <a:pt x="506" y="949"/>
                  </a:cubicBezTo>
                  <a:cubicBezTo>
                    <a:pt x="628" y="775"/>
                    <a:pt x="750" y="618"/>
                    <a:pt x="889" y="461"/>
                  </a:cubicBezTo>
                  <a:cubicBezTo>
                    <a:pt x="976" y="374"/>
                    <a:pt x="1098" y="235"/>
                    <a:pt x="1011" y="95"/>
                  </a:cubicBezTo>
                  <a:cubicBezTo>
                    <a:pt x="976" y="36"/>
                    <a:pt x="916" y="1"/>
                    <a:pt x="8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5"/>
            <p:cNvSpPr/>
            <p:nvPr/>
          </p:nvSpPr>
          <p:spPr>
            <a:xfrm>
              <a:off x="6790169" y="3338909"/>
              <a:ext cx="48887" cy="35371"/>
            </a:xfrm>
            <a:custGeom>
              <a:avLst/>
              <a:gdLst/>
              <a:ahLst/>
              <a:cxnLst/>
              <a:rect l="l" t="t" r="r" b="b"/>
              <a:pathLst>
                <a:path w="1606" h="1162" extrusionOk="0">
                  <a:moveTo>
                    <a:pt x="1501" y="0"/>
                  </a:moveTo>
                  <a:cubicBezTo>
                    <a:pt x="1431" y="0"/>
                    <a:pt x="1361" y="18"/>
                    <a:pt x="1309" y="52"/>
                  </a:cubicBezTo>
                  <a:cubicBezTo>
                    <a:pt x="1170" y="87"/>
                    <a:pt x="1065" y="157"/>
                    <a:pt x="960" y="244"/>
                  </a:cubicBezTo>
                  <a:cubicBezTo>
                    <a:pt x="856" y="314"/>
                    <a:pt x="769" y="401"/>
                    <a:pt x="664" y="488"/>
                  </a:cubicBezTo>
                  <a:lnTo>
                    <a:pt x="368" y="715"/>
                  </a:lnTo>
                  <a:cubicBezTo>
                    <a:pt x="281" y="802"/>
                    <a:pt x="176" y="889"/>
                    <a:pt x="89" y="976"/>
                  </a:cubicBezTo>
                  <a:cubicBezTo>
                    <a:pt x="0" y="1050"/>
                    <a:pt x="75" y="1162"/>
                    <a:pt x="163" y="1162"/>
                  </a:cubicBezTo>
                  <a:cubicBezTo>
                    <a:pt x="179" y="1162"/>
                    <a:pt x="195" y="1158"/>
                    <a:pt x="211" y="1151"/>
                  </a:cubicBezTo>
                  <a:cubicBezTo>
                    <a:pt x="315" y="1081"/>
                    <a:pt x="455" y="1029"/>
                    <a:pt x="560" y="959"/>
                  </a:cubicBezTo>
                  <a:lnTo>
                    <a:pt x="873" y="750"/>
                  </a:lnTo>
                  <a:cubicBezTo>
                    <a:pt x="978" y="680"/>
                    <a:pt x="1082" y="628"/>
                    <a:pt x="1187" y="558"/>
                  </a:cubicBezTo>
                  <a:cubicBezTo>
                    <a:pt x="1239" y="506"/>
                    <a:pt x="1292" y="471"/>
                    <a:pt x="1344" y="436"/>
                  </a:cubicBezTo>
                  <a:cubicBezTo>
                    <a:pt x="1396" y="384"/>
                    <a:pt x="1431" y="349"/>
                    <a:pt x="1466" y="296"/>
                  </a:cubicBezTo>
                  <a:cubicBezTo>
                    <a:pt x="1518" y="244"/>
                    <a:pt x="1571" y="192"/>
                    <a:pt x="1588" y="122"/>
                  </a:cubicBezTo>
                  <a:cubicBezTo>
                    <a:pt x="1605" y="52"/>
                    <a:pt x="1553" y="0"/>
                    <a:pt x="15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5"/>
            <p:cNvSpPr/>
            <p:nvPr/>
          </p:nvSpPr>
          <p:spPr>
            <a:xfrm>
              <a:off x="6885142" y="3285883"/>
              <a:ext cx="46756" cy="26848"/>
            </a:xfrm>
            <a:custGeom>
              <a:avLst/>
              <a:gdLst/>
              <a:ahLst/>
              <a:cxnLst/>
              <a:rect l="l" t="t" r="r" b="b"/>
              <a:pathLst>
                <a:path w="1536" h="882" extrusionOk="0">
                  <a:moveTo>
                    <a:pt x="1400" y="1"/>
                  </a:moveTo>
                  <a:cubicBezTo>
                    <a:pt x="1358" y="1"/>
                    <a:pt x="1315" y="16"/>
                    <a:pt x="1257" y="16"/>
                  </a:cubicBezTo>
                  <a:cubicBezTo>
                    <a:pt x="1187" y="34"/>
                    <a:pt x="1135" y="51"/>
                    <a:pt x="1065" y="86"/>
                  </a:cubicBezTo>
                  <a:cubicBezTo>
                    <a:pt x="961" y="138"/>
                    <a:pt x="856" y="208"/>
                    <a:pt x="734" y="278"/>
                  </a:cubicBezTo>
                  <a:cubicBezTo>
                    <a:pt x="612" y="348"/>
                    <a:pt x="507" y="400"/>
                    <a:pt x="403" y="470"/>
                  </a:cubicBezTo>
                  <a:cubicBezTo>
                    <a:pt x="298" y="539"/>
                    <a:pt x="194" y="626"/>
                    <a:pt x="89" y="696"/>
                  </a:cubicBezTo>
                  <a:cubicBezTo>
                    <a:pt x="0" y="770"/>
                    <a:pt x="37" y="882"/>
                    <a:pt x="114" y="882"/>
                  </a:cubicBezTo>
                  <a:cubicBezTo>
                    <a:pt x="128" y="882"/>
                    <a:pt x="143" y="878"/>
                    <a:pt x="159" y="871"/>
                  </a:cubicBezTo>
                  <a:cubicBezTo>
                    <a:pt x="263" y="818"/>
                    <a:pt x="403" y="783"/>
                    <a:pt x="525" y="749"/>
                  </a:cubicBezTo>
                  <a:cubicBezTo>
                    <a:pt x="629" y="696"/>
                    <a:pt x="751" y="644"/>
                    <a:pt x="873" y="574"/>
                  </a:cubicBezTo>
                  <a:lnTo>
                    <a:pt x="1222" y="417"/>
                  </a:lnTo>
                  <a:cubicBezTo>
                    <a:pt x="1274" y="382"/>
                    <a:pt x="1344" y="348"/>
                    <a:pt x="1396" y="295"/>
                  </a:cubicBezTo>
                  <a:cubicBezTo>
                    <a:pt x="1449" y="260"/>
                    <a:pt x="1518" y="226"/>
                    <a:pt x="1518" y="138"/>
                  </a:cubicBezTo>
                  <a:cubicBezTo>
                    <a:pt x="1536" y="104"/>
                    <a:pt x="1518" y="51"/>
                    <a:pt x="1466" y="16"/>
                  </a:cubicBezTo>
                  <a:cubicBezTo>
                    <a:pt x="1443" y="5"/>
                    <a:pt x="1422" y="1"/>
                    <a:pt x="14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5"/>
            <p:cNvSpPr/>
            <p:nvPr/>
          </p:nvSpPr>
          <p:spPr>
            <a:xfrm>
              <a:off x="6998745" y="3262352"/>
              <a:ext cx="45112" cy="15037"/>
            </a:xfrm>
            <a:custGeom>
              <a:avLst/>
              <a:gdLst/>
              <a:ahLst/>
              <a:cxnLst/>
              <a:rect l="l" t="t" r="r" b="b"/>
              <a:pathLst>
                <a:path w="1482" h="494" extrusionOk="0">
                  <a:moveTo>
                    <a:pt x="1281" y="1"/>
                  </a:moveTo>
                  <a:cubicBezTo>
                    <a:pt x="1267" y="1"/>
                    <a:pt x="1252" y="2"/>
                    <a:pt x="1238" y="5"/>
                  </a:cubicBezTo>
                  <a:cubicBezTo>
                    <a:pt x="1151" y="22"/>
                    <a:pt x="1063" y="40"/>
                    <a:pt x="976" y="75"/>
                  </a:cubicBezTo>
                  <a:cubicBezTo>
                    <a:pt x="889" y="110"/>
                    <a:pt x="785" y="127"/>
                    <a:pt x="697" y="144"/>
                  </a:cubicBezTo>
                  <a:cubicBezTo>
                    <a:pt x="610" y="162"/>
                    <a:pt x="523" y="179"/>
                    <a:pt x="419" y="197"/>
                  </a:cubicBezTo>
                  <a:cubicBezTo>
                    <a:pt x="331" y="214"/>
                    <a:pt x="244" y="232"/>
                    <a:pt x="157" y="232"/>
                  </a:cubicBezTo>
                  <a:cubicBezTo>
                    <a:pt x="0" y="232"/>
                    <a:pt x="0" y="476"/>
                    <a:pt x="157" y="476"/>
                  </a:cubicBezTo>
                  <a:cubicBezTo>
                    <a:pt x="262" y="476"/>
                    <a:pt x="366" y="493"/>
                    <a:pt x="471" y="493"/>
                  </a:cubicBezTo>
                  <a:cubicBezTo>
                    <a:pt x="558" y="493"/>
                    <a:pt x="663" y="476"/>
                    <a:pt x="750" y="458"/>
                  </a:cubicBezTo>
                  <a:cubicBezTo>
                    <a:pt x="959" y="458"/>
                    <a:pt x="1168" y="406"/>
                    <a:pt x="1377" y="319"/>
                  </a:cubicBezTo>
                  <a:cubicBezTo>
                    <a:pt x="1447" y="266"/>
                    <a:pt x="1482" y="179"/>
                    <a:pt x="1447" y="110"/>
                  </a:cubicBezTo>
                  <a:cubicBezTo>
                    <a:pt x="1418" y="37"/>
                    <a:pt x="1353" y="1"/>
                    <a:pt x="12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5"/>
            <p:cNvSpPr/>
            <p:nvPr/>
          </p:nvSpPr>
          <p:spPr>
            <a:xfrm>
              <a:off x="7117066" y="3260496"/>
              <a:ext cx="54670" cy="11445"/>
            </a:xfrm>
            <a:custGeom>
              <a:avLst/>
              <a:gdLst/>
              <a:ahLst/>
              <a:cxnLst/>
              <a:rect l="l" t="t" r="r" b="b"/>
              <a:pathLst>
                <a:path w="1796" h="376" extrusionOk="0">
                  <a:moveTo>
                    <a:pt x="1133" y="1"/>
                  </a:moveTo>
                  <a:cubicBezTo>
                    <a:pt x="1064" y="1"/>
                    <a:pt x="994" y="5"/>
                    <a:pt x="924" y="14"/>
                  </a:cubicBezTo>
                  <a:cubicBezTo>
                    <a:pt x="645" y="14"/>
                    <a:pt x="366" y="49"/>
                    <a:pt x="87" y="101"/>
                  </a:cubicBezTo>
                  <a:cubicBezTo>
                    <a:pt x="0" y="118"/>
                    <a:pt x="0" y="258"/>
                    <a:pt x="87" y="275"/>
                  </a:cubicBezTo>
                  <a:cubicBezTo>
                    <a:pt x="366" y="327"/>
                    <a:pt x="645" y="362"/>
                    <a:pt x="924" y="362"/>
                  </a:cubicBezTo>
                  <a:cubicBezTo>
                    <a:pt x="994" y="371"/>
                    <a:pt x="1064" y="375"/>
                    <a:pt x="1133" y="375"/>
                  </a:cubicBezTo>
                  <a:cubicBezTo>
                    <a:pt x="1203" y="375"/>
                    <a:pt x="1273" y="371"/>
                    <a:pt x="1343" y="362"/>
                  </a:cubicBezTo>
                  <a:cubicBezTo>
                    <a:pt x="1412" y="362"/>
                    <a:pt x="1482" y="345"/>
                    <a:pt x="1552" y="327"/>
                  </a:cubicBezTo>
                  <a:cubicBezTo>
                    <a:pt x="1621" y="327"/>
                    <a:pt x="1691" y="310"/>
                    <a:pt x="1761" y="258"/>
                  </a:cubicBezTo>
                  <a:cubicBezTo>
                    <a:pt x="1796" y="223"/>
                    <a:pt x="1796" y="153"/>
                    <a:pt x="1761" y="118"/>
                  </a:cubicBezTo>
                  <a:cubicBezTo>
                    <a:pt x="1691" y="66"/>
                    <a:pt x="1621" y="49"/>
                    <a:pt x="1552" y="49"/>
                  </a:cubicBezTo>
                  <a:cubicBezTo>
                    <a:pt x="1482" y="31"/>
                    <a:pt x="1412" y="14"/>
                    <a:pt x="1343" y="14"/>
                  </a:cubicBezTo>
                  <a:cubicBezTo>
                    <a:pt x="1273" y="5"/>
                    <a:pt x="1203" y="1"/>
                    <a:pt x="11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5"/>
            <p:cNvSpPr/>
            <p:nvPr/>
          </p:nvSpPr>
          <p:spPr>
            <a:xfrm>
              <a:off x="7230881" y="3276659"/>
              <a:ext cx="66359" cy="27487"/>
            </a:xfrm>
            <a:custGeom>
              <a:avLst/>
              <a:gdLst/>
              <a:ahLst/>
              <a:cxnLst/>
              <a:rect l="l" t="t" r="r" b="b"/>
              <a:pathLst>
                <a:path w="2180" h="903" extrusionOk="0">
                  <a:moveTo>
                    <a:pt x="102" y="1"/>
                  </a:moveTo>
                  <a:cubicBezTo>
                    <a:pt x="21" y="1"/>
                    <a:pt x="0" y="131"/>
                    <a:pt x="79" y="163"/>
                  </a:cubicBezTo>
                  <a:cubicBezTo>
                    <a:pt x="253" y="215"/>
                    <a:pt x="410" y="319"/>
                    <a:pt x="584" y="372"/>
                  </a:cubicBezTo>
                  <a:lnTo>
                    <a:pt x="1055" y="563"/>
                  </a:lnTo>
                  <a:lnTo>
                    <a:pt x="1526" y="738"/>
                  </a:lnTo>
                  <a:cubicBezTo>
                    <a:pt x="1613" y="773"/>
                    <a:pt x="1682" y="790"/>
                    <a:pt x="1770" y="807"/>
                  </a:cubicBezTo>
                  <a:cubicBezTo>
                    <a:pt x="1874" y="842"/>
                    <a:pt x="1944" y="877"/>
                    <a:pt x="2049" y="895"/>
                  </a:cubicBezTo>
                  <a:cubicBezTo>
                    <a:pt x="2060" y="900"/>
                    <a:pt x="2071" y="903"/>
                    <a:pt x="2081" y="903"/>
                  </a:cubicBezTo>
                  <a:cubicBezTo>
                    <a:pt x="2137" y="903"/>
                    <a:pt x="2180" y="834"/>
                    <a:pt x="2136" y="790"/>
                  </a:cubicBezTo>
                  <a:cubicBezTo>
                    <a:pt x="2066" y="720"/>
                    <a:pt x="1979" y="668"/>
                    <a:pt x="1909" y="616"/>
                  </a:cubicBezTo>
                  <a:cubicBezTo>
                    <a:pt x="1839" y="563"/>
                    <a:pt x="1787" y="511"/>
                    <a:pt x="1700" y="459"/>
                  </a:cubicBezTo>
                  <a:cubicBezTo>
                    <a:pt x="1526" y="372"/>
                    <a:pt x="1369" y="302"/>
                    <a:pt x="1194" y="250"/>
                  </a:cubicBezTo>
                  <a:cubicBezTo>
                    <a:pt x="1020" y="180"/>
                    <a:pt x="846" y="128"/>
                    <a:pt x="671" y="75"/>
                  </a:cubicBezTo>
                  <a:cubicBezTo>
                    <a:pt x="497" y="41"/>
                    <a:pt x="305" y="41"/>
                    <a:pt x="131" y="6"/>
                  </a:cubicBezTo>
                  <a:cubicBezTo>
                    <a:pt x="121" y="2"/>
                    <a:pt x="111" y="1"/>
                    <a:pt x="1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5"/>
            <p:cNvSpPr/>
            <p:nvPr/>
          </p:nvSpPr>
          <p:spPr>
            <a:xfrm>
              <a:off x="7330360" y="3314496"/>
              <a:ext cx="59449" cy="35797"/>
            </a:xfrm>
            <a:custGeom>
              <a:avLst/>
              <a:gdLst/>
              <a:ahLst/>
              <a:cxnLst/>
              <a:rect l="l" t="t" r="r" b="b"/>
              <a:pathLst>
                <a:path w="1953" h="1176" extrusionOk="0">
                  <a:moveTo>
                    <a:pt x="175" y="0"/>
                  </a:moveTo>
                  <a:cubicBezTo>
                    <a:pt x="140" y="0"/>
                    <a:pt x="105" y="0"/>
                    <a:pt x="70" y="18"/>
                  </a:cubicBezTo>
                  <a:cubicBezTo>
                    <a:pt x="36" y="18"/>
                    <a:pt x="1" y="70"/>
                    <a:pt x="36" y="87"/>
                  </a:cubicBezTo>
                  <a:cubicBezTo>
                    <a:pt x="53" y="122"/>
                    <a:pt x="88" y="140"/>
                    <a:pt x="105" y="157"/>
                  </a:cubicBezTo>
                  <a:cubicBezTo>
                    <a:pt x="158" y="209"/>
                    <a:pt x="210" y="262"/>
                    <a:pt x="262" y="279"/>
                  </a:cubicBezTo>
                  <a:cubicBezTo>
                    <a:pt x="332" y="331"/>
                    <a:pt x="419" y="366"/>
                    <a:pt x="489" y="419"/>
                  </a:cubicBezTo>
                  <a:lnTo>
                    <a:pt x="925" y="680"/>
                  </a:lnTo>
                  <a:lnTo>
                    <a:pt x="1360" y="942"/>
                  </a:lnTo>
                  <a:cubicBezTo>
                    <a:pt x="1430" y="994"/>
                    <a:pt x="1500" y="1046"/>
                    <a:pt x="1570" y="1098"/>
                  </a:cubicBezTo>
                  <a:cubicBezTo>
                    <a:pt x="1622" y="1116"/>
                    <a:pt x="1657" y="1133"/>
                    <a:pt x="1692" y="1151"/>
                  </a:cubicBezTo>
                  <a:cubicBezTo>
                    <a:pt x="1728" y="1163"/>
                    <a:pt x="1765" y="1175"/>
                    <a:pt x="1802" y="1175"/>
                  </a:cubicBezTo>
                  <a:cubicBezTo>
                    <a:pt x="1818" y="1175"/>
                    <a:pt x="1833" y="1173"/>
                    <a:pt x="1848" y="1168"/>
                  </a:cubicBezTo>
                  <a:cubicBezTo>
                    <a:pt x="1901" y="1151"/>
                    <a:pt x="1936" y="1098"/>
                    <a:pt x="1936" y="1046"/>
                  </a:cubicBezTo>
                  <a:cubicBezTo>
                    <a:pt x="1953" y="959"/>
                    <a:pt x="1866" y="854"/>
                    <a:pt x="1814" y="802"/>
                  </a:cubicBezTo>
                  <a:cubicBezTo>
                    <a:pt x="1744" y="732"/>
                    <a:pt x="1657" y="680"/>
                    <a:pt x="1587" y="628"/>
                  </a:cubicBezTo>
                  <a:cubicBezTo>
                    <a:pt x="1430" y="506"/>
                    <a:pt x="1273" y="401"/>
                    <a:pt x="1099" y="314"/>
                  </a:cubicBezTo>
                  <a:cubicBezTo>
                    <a:pt x="925" y="227"/>
                    <a:pt x="750" y="157"/>
                    <a:pt x="576" y="87"/>
                  </a:cubicBezTo>
                  <a:cubicBezTo>
                    <a:pt x="489" y="53"/>
                    <a:pt x="402" y="35"/>
                    <a:pt x="314" y="18"/>
                  </a:cubicBezTo>
                  <a:cubicBezTo>
                    <a:pt x="280" y="0"/>
                    <a:pt x="227" y="0"/>
                    <a:pt x="1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5"/>
            <p:cNvSpPr/>
            <p:nvPr/>
          </p:nvSpPr>
          <p:spPr>
            <a:xfrm>
              <a:off x="7438331" y="3372180"/>
              <a:ext cx="46360" cy="33088"/>
            </a:xfrm>
            <a:custGeom>
              <a:avLst/>
              <a:gdLst/>
              <a:ahLst/>
              <a:cxnLst/>
              <a:rect l="l" t="t" r="r" b="b"/>
              <a:pathLst>
                <a:path w="1523" h="1087" extrusionOk="0">
                  <a:moveTo>
                    <a:pt x="133" y="0"/>
                  </a:moveTo>
                  <a:cubicBezTo>
                    <a:pt x="36" y="0"/>
                    <a:pt x="1" y="132"/>
                    <a:pt x="79" y="180"/>
                  </a:cubicBezTo>
                  <a:lnTo>
                    <a:pt x="132" y="214"/>
                  </a:lnTo>
                  <a:cubicBezTo>
                    <a:pt x="167" y="267"/>
                    <a:pt x="219" y="302"/>
                    <a:pt x="254" y="336"/>
                  </a:cubicBezTo>
                  <a:cubicBezTo>
                    <a:pt x="306" y="371"/>
                    <a:pt x="376" y="406"/>
                    <a:pt x="428" y="441"/>
                  </a:cubicBezTo>
                  <a:cubicBezTo>
                    <a:pt x="498" y="476"/>
                    <a:pt x="533" y="511"/>
                    <a:pt x="585" y="546"/>
                  </a:cubicBezTo>
                  <a:lnTo>
                    <a:pt x="672" y="598"/>
                  </a:lnTo>
                  <a:lnTo>
                    <a:pt x="689" y="615"/>
                  </a:lnTo>
                  <a:cubicBezTo>
                    <a:pt x="707" y="633"/>
                    <a:pt x="724" y="633"/>
                    <a:pt x="724" y="650"/>
                  </a:cubicBezTo>
                  <a:lnTo>
                    <a:pt x="811" y="720"/>
                  </a:lnTo>
                  <a:lnTo>
                    <a:pt x="846" y="737"/>
                  </a:lnTo>
                  <a:lnTo>
                    <a:pt x="864" y="737"/>
                  </a:lnTo>
                  <a:lnTo>
                    <a:pt x="934" y="807"/>
                  </a:lnTo>
                  <a:lnTo>
                    <a:pt x="986" y="842"/>
                  </a:lnTo>
                  <a:cubicBezTo>
                    <a:pt x="1003" y="859"/>
                    <a:pt x="1038" y="877"/>
                    <a:pt x="1073" y="894"/>
                  </a:cubicBezTo>
                  <a:lnTo>
                    <a:pt x="1108" y="929"/>
                  </a:lnTo>
                  <a:cubicBezTo>
                    <a:pt x="1143" y="947"/>
                    <a:pt x="1178" y="947"/>
                    <a:pt x="1195" y="964"/>
                  </a:cubicBezTo>
                  <a:cubicBezTo>
                    <a:pt x="1247" y="999"/>
                    <a:pt x="1300" y="1034"/>
                    <a:pt x="1352" y="1069"/>
                  </a:cubicBezTo>
                  <a:cubicBezTo>
                    <a:pt x="1369" y="1081"/>
                    <a:pt x="1387" y="1087"/>
                    <a:pt x="1406" y="1087"/>
                  </a:cubicBezTo>
                  <a:cubicBezTo>
                    <a:pt x="1465" y="1087"/>
                    <a:pt x="1522" y="1030"/>
                    <a:pt x="1509" y="964"/>
                  </a:cubicBezTo>
                  <a:cubicBezTo>
                    <a:pt x="1474" y="894"/>
                    <a:pt x="1456" y="842"/>
                    <a:pt x="1404" y="790"/>
                  </a:cubicBezTo>
                  <a:cubicBezTo>
                    <a:pt x="1404" y="755"/>
                    <a:pt x="1387" y="720"/>
                    <a:pt x="1369" y="702"/>
                  </a:cubicBezTo>
                  <a:cubicBezTo>
                    <a:pt x="1352" y="668"/>
                    <a:pt x="1317" y="633"/>
                    <a:pt x="1300" y="615"/>
                  </a:cubicBezTo>
                  <a:cubicBezTo>
                    <a:pt x="1212" y="493"/>
                    <a:pt x="1090" y="406"/>
                    <a:pt x="968" y="319"/>
                  </a:cubicBezTo>
                  <a:cubicBezTo>
                    <a:pt x="864" y="249"/>
                    <a:pt x="742" y="180"/>
                    <a:pt x="637" y="127"/>
                  </a:cubicBezTo>
                  <a:cubicBezTo>
                    <a:pt x="536" y="55"/>
                    <a:pt x="410" y="18"/>
                    <a:pt x="290" y="18"/>
                  </a:cubicBezTo>
                  <a:cubicBezTo>
                    <a:pt x="266" y="18"/>
                    <a:pt x="242" y="20"/>
                    <a:pt x="219" y="23"/>
                  </a:cubicBezTo>
                  <a:lnTo>
                    <a:pt x="167" y="5"/>
                  </a:lnTo>
                  <a:cubicBezTo>
                    <a:pt x="155" y="2"/>
                    <a:pt x="143" y="0"/>
                    <a:pt x="1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5"/>
            <p:cNvSpPr/>
            <p:nvPr/>
          </p:nvSpPr>
          <p:spPr>
            <a:xfrm>
              <a:off x="7516410" y="3423137"/>
              <a:ext cx="47973" cy="34793"/>
            </a:xfrm>
            <a:custGeom>
              <a:avLst/>
              <a:gdLst/>
              <a:ahLst/>
              <a:cxnLst/>
              <a:rect l="l" t="t" r="r" b="b"/>
              <a:pathLst>
                <a:path w="1576" h="1143" extrusionOk="0">
                  <a:moveTo>
                    <a:pt x="189" y="1"/>
                  </a:moveTo>
                  <a:cubicBezTo>
                    <a:pt x="80" y="1"/>
                    <a:pt x="0" y="184"/>
                    <a:pt x="129" y="249"/>
                  </a:cubicBezTo>
                  <a:cubicBezTo>
                    <a:pt x="181" y="266"/>
                    <a:pt x="234" y="301"/>
                    <a:pt x="286" y="318"/>
                  </a:cubicBezTo>
                  <a:lnTo>
                    <a:pt x="338" y="371"/>
                  </a:lnTo>
                  <a:cubicBezTo>
                    <a:pt x="373" y="388"/>
                    <a:pt x="391" y="423"/>
                    <a:pt x="425" y="440"/>
                  </a:cubicBezTo>
                  <a:lnTo>
                    <a:pt x="513" y="493"/>
                  </a:lnTo>
                  <a:cubicBezTo>
                    <a:pt x="513" y="493"/>
                    <a:pt x="546" y="515"/>
                    <a:pt x="542" y="515"/>
                  </a:cubicBezTo>
                  <a:cubicBezTo>
                    <a:pt x="540" y="515"/>
                    <a:pt x="537" y="514"/>
                    <a:pt x="530" y="510"/>
                  </a:cubicBezTo>
                  <a:lnTo>
                    <a:pt x="530" y="510"/>
                  </a:lnTo>
                  <a:lnTo>
                    <a:pt x="582" y="545"/>
                  </a:lnTo>
                  <a:cubicBezTo>
                    <a:pt x="589" y="552"/>
                    <a:pt x="600" y="562"/>
                    <a:pt x="600" y="562"/>
                  </a:cubicBezTo>
                  <a:lnTo>
                    <a:pt x="652" y="597"/>
                  </a:lnTo>
                  <a:lnTo>
                    <a:pt x="722" y="667"/>
                  </a:lnTo>
                  <a:lnTo>
                    <a:pt x="739" y="667"/>
                  </a:lnTo>
                  <a:lnTo>
                    <a:pt x="896" y="806"/>
                  </a:lnTo>
                  <a:lnTo>
                    <a:pt x="1053" y="946"/>
                  </a:lnTo>
                  <a:lnTo>
                    <a:pt x="1140" y="1016"/>
                  </a:lnTo>
                  <a:lnTo>
                    <a:pt x="1192" y="1050"/>
                  </a:lnTo>
                  <a:cubicBezTo>
                    <a:pt x="1210" y="1068"/>
                    <a:pt x="1227" y="1068"/>
                    <a:pt x="1245" y="1085"/>
                  </a:cubicBezTo>
                  <a:lnTo>
                    <a:pt x="1280" y="1120"/>
                  </a:lnTo>
                  <a:cubicBezTo>
                    <a:pt x="1297" y="1138"/>
                    <a:pt x="1332" y="1138"/>
                    <a:pt x="1367" y="1138"/>
                  </a:cubicBezTo>
                  <a:cubicBezTo>
                    <a:pt x="1376" y="1141"/>
                    <a:pt x="1386" y="1142"/>
                    <a:pt x="1396" y="1142"/>
                  </a:cubicBezTo>
                  <a:cubicBezTo>
                    <a:pt x="1443" y="1142"/>
                    <a:pt x="1495" y="1111"/>
                    <a:pt x="1524" y="1068"/>
                  </a:cubicBezTo>
                  <a:cubicBezTo>
                    <a:pt x="1576" y="981"/>
                    <a:pt x="1558" y="894"/>
                    <a:pt x="1506" y="806"/>
                  </a:cubicBezTo>
                  <a:cubicBezTo>
                    <a:pt x="1506" y="789"/>
                    <a:pt x="1489" y="754"/>
                    <a:pt x="1471" y="719"/>
                  </a:cubicBezTo>
                  <a:cubicBezTo>
                    <a:pt x="1454" y="702"/>
                    <a:pt x="1419" y="667"/>
                    <a:pt x="1402" y="650"/>
                  </a:cubicBezTo>
                  <a:cubicBezTo>
                    <a:pt x="1349" y="597"/>
                    <a:pt x="1314" y="545"/>
                    <a:pt x="1262" y="510"/>
                  </a:cubicBezTo>
                  <a:cubicBezTo>
                    <a:pt x="1158" y="423"/>
                    <a:pt x="1053" y="336"/>
                    <a:pt x="931" y="266"/>
                  </a:cubicBezTo>
                  <a:cubicBezTo>
                    <a:pt x="879" y="231"/>
                    <a:pt x="809" y="196"/>
                    <a:pt x="757" y="162"/>
                  </a:cubicBezTo>
                  <a:lnTo>
                    <a:pt x="687" y="162"/>
                  </a:lnTo>
                  <a:lnTo>
                    <a:pt x="582" y="109"/>
                  </a:lnTo>
                  <a:cubicBezTo>
                    <a:pt x="530" y="74"/>
                    <a:pt x="460" y="57"/>
                    <a:pt x="391" y="57"/>
                  </a:cubicBezTo>
                  <a:cubicBezTo>
                    <a:pt x="338" y="39"/>
                    <a:pt x="286" y="22"/>
                    <a:pt x="216" y="5"/>
                  </a:cubicBezTo>
                  <a:cubicBezTo>
                    <a:pt x="207" y="2"/>
                    <a:pt x="198" y="1"/>
                    <a:pt x="1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5"/>
            <p:cNvSpPr/>
            <p:nvPr/>
          </p:nvSpPr>
          <p:spPr>
            <a:xfrm>
              <a:off x="7588979" y="3467093"/>
              <a:ext cx="52874" cy="25904"/>
            </a:xfrm>
            <a:custGeom>
              <a:avLst/>
              <a:gdLst/>
              <a:ahLst/>
              <a:cxnLst/>
              <a:rect l="l" t="t" r="r" b="b"/>
              <a:pathLst>
                <a:path w="1737" h="851" extrusionOk="0">
                  <a:moveTo>
                    <a:pt x="247" y="1"/>
                  </a:moveTo>
                  <a:cubicBezTo>
                    <a:pt x="94" y="1"/>
                    <a:pt x="1" y="236"/>
                    <a:pt x="185" y="321"/>
                  </a:cubicBezTo>
                  <a:cubicBezTo>
                    <a:pt x="395" y="461"/>
                    <a:pt x="604" y="583"/>
                    <a:pt x="830" y="687"/>
                  </a:cubicBezTo>
                  <a:cubicBezTo>
                    <a:pt x="935" y="722"/>
                    <a:pt x="1040" y="757"/>
                    <a:pt x="1162" y="792"/>
                  </a:cubicBezTo>
                  <a:cubicBezTo>
                    <a:pt x="1253" y="831"/>
                    <a:pt x="1354" y="851"/>
                    <a:pt x="1458" y="851"/>
                  </a:cubicBezTo>
                  <a:cubicBezTo>
                    <a:pt x="1493" y="851"/>
                    <a:pt x="1528" y="848"/>
                    <a:pt x="1563" y="844"/>
                  </a:cubicBezTo>
                  <a:cubicBezTo>
                    <a:pt x="1702" y="792"/>
                    <a:pt x="1737" y="600"/>
                    <a:pt x="1597" y="513"/>
                  </a:cubicBezTo>
                  <a:cubicBezTo>
                    <a:pt x="1493" y="461"/>
                    <a:pt x="1388" y="426"/>
                    <a:pt x="1266" y="391"/>
                  </a:cubicBezTo>
                  <a:cubicBezTo>
                    <a:pt x="1162" y="373"/>
                    <a:pt x="1040" y="339"/>
                    <a:pt x="952" y="304"/>
                  </a:cubicBezTo>
                  <a:cubicBezTo>
                    <a:pt x="848" y="251"/>
                    <a:pt x="726" y="234"/>
                    <a:pt x="639" y="182"/>
                  </a:cubicBezTo>
                  <a:cubicBezTo>
                    <a:pt x="534" y="147"/>
                    <a:pt x="447" y="95"/>
                    <a:pt x="360" y="42"/>
                  </a:cubicBezTo>
                  <a:cubicBezTo>
                    <a:pt x="321" y="13"/>
                    <a:pt x="283" y="1"/>
                    <a:pt x="2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5"/>
            <p:cNvSpPr/>
            <p:nvPr/>
          </p:nvSpPr>
          <p:spPr>
            <a:xfrm>
              <a:off x="7692232" y="3492206"/>
              <a:ext cx="37167" cy="9284"/>
            </a:xfrm>
            <a:custGeom>
              <a:avLst/>
              <a:gdLst/>
              <a:ahLst/>
              <a:cxnLst/>
              <a:rect l="l" t="t" r="r" b="b"/>
              <a:pathLst>
                <a:path w="1221" h="305" extrusionOk="0">
                  <a:moveTo>
                    <a:pt x="831" y="1"/>
                  </a:moveTo>
                  <a:cubicBezTo>
                    <a:pt x="769" y="1"/>
                    <a:pt x="707" y="7"/>
                    <a:pt x="646" y="19"/>
                  </a:cubicBezTo>
                  <a:lnTo>
                    <a:pt x="402" y="19"/>
                  </a:lnTo>
                  <a:cubicBezTo>
                    <a:pt x="315" y="19"/>
                    <a:pt x="245" y="19"/>
                    <a:pt x="175" y="37"/>
                  </a:cubicBezTo>
                  <a:lnTo>
                    <a:pt x="105" y="37"/>
                  </a:lnTo>
                  <a:cubicBezTo>
                    <a:pt x="1" y="71"/>
                    <a:pt x="1" y="228"/>
                    <a:pt x="105" y="263"/>
                  </a:cubicBezTo>
                  <a:lnTo>
                    <a:pt x="175" y="263"/>
                  </a:lnTo>
                  <a:cubicBezTo>
                    <a:pt x="245" y="281"/>
                    <a:pt x="315" y="298"/>
                    <a:pt x="402" y="298"/>
                  </a:cubicBezTo>
                  <a:lnTo>
                    <a:pt x="646" y="298"/>
                  </a:lnTo>
                  <a:cubicBezTo>
                    <a:pt x="689" y="302"/>
                    <a:pt x="733" y="305"/>
                    <a:pt x="776" y="305"/>
                  </a:cubicBezTo>
                  <a:cubicBezTo>
                    <a:pt x="907" y="305"/>
                    <a:pt x="1038" y="285"/>
                    <a:pt x="1169" y="246"/>
                  </a:cubicBezTo>
                  <a:cubicBezTo>
                    <a:pt x="1221" y="211"/>
                    <a:pt x="1221" y="106"/>
                    <a:pt x="1169" y="54"/>
                  </a:cubicBezTo>
                  <a:cubicBezTo>
                    <a:pt x="1056" y="20"/>
                    <a:pt x="944" y="1"/>
                    <a:pt x="8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5"/>
            <p:cNvSpPr/>
            <p:nvPr/>
          </p:nvSpPr>
          <p:spPr>
            <a:xfrm>
              <a:off x="7775729" y="3482648"/>
              <a:ext cx="53270" cy="15981"/>
            </a:xfrm>
            <a:custGeom>
              <a:avLst/>
              <a:gdLst/>
              <a:ahLst/>
              <a:cxnLst/>
              <a:rect l="l" t="t" r="r" b="b"/>
              <a:pathLst>
                <a:path w="1750" h="525" extrusionOk="0">
                  <a:moveTo>
                    <a:pt x="1648" y="0"/>
                  </a:moveTo>
                  <a:cubicBezTo>
                    <a:pt x="1643" y="0"/>
                    <a:pt x="1638" y="1"/>
                    <a:pt x="1633" y="2"/>
                  </a:cubicBezTo>
                  <a:cubicBezTo>
                    <a:pt x="1563" y="2"/>
                    <a:pt x="1511" y="2"/>
                    <a:pt x="1459" y="19"/>
                  </a:cubicBezTo>
                  <a:cubicBezTo>
                    <a:pt x="1441" y="11"/>
                    <a:pt x="1419" y="6"/>
                    <a:pt x="1398" y="6"/>
                  </a:cubicBezTo>
                  <a:cubicBezTo>
                    <a:pt x="1376" y="6"/>
                    <a:pt x="1354" y="11"/>
                    <a:pt x="1337" y="19"/>
                  </a:cubicBezTo>
                  <a:cubicBezTo>
                    <a:pt x="1267" y="19"/>
                    <a:pt x="1197" y="37"/>
                    <a:pt x="1145" y="54"/>
                  </a:cubicBezTo>
                  <a:cubicBezTo>
                    <a:pt x="1040" y="89"/>
                    <a:pt x="936" y="107"/>
                    <a:pt x="814" y="141"/>
                  </a:cubicBezTo>
                  <a:lnTo>
                    <a:pt x="483" y="211"/>
                  </a:lnTo>
                  <a:lnTo>
                    <a:pt x="326" y="246"/>
                  </a:lnTo>
                  <a:cubicBezTo>
                    <a:pt x="256" y="246"/>
                    <a:pt x="204" y="281"/>
                    <a:pt x="151" y="298"/>
                  </a:cubicBezTo>
                  <a:cubicBezTo>
                    <a:pt x="1" y="315"/>
                    <a:pt x="27" y="508"/>
                    <a:pt x="153" y="508"/>
                  </a:cubicBezTo>
                  <a:cubicBezTo>
                    <a:pt x="158" y="508"/>
                    <a:pt x="163" y="508"/>
                    <a:pt x="169" y="507"/>
                  </a:cubicBezTo>
                  <a:cubicBezTo>
                    <a:pt x="239" y="507"/>
                    <a:pt x="291" y="525"/>
                    <a:pt x="361" y="525"/>
                  </a:cubicBezTo>
                  <a:lnTo>
                    <a:pt x="535" y="525"/>
                  </a:lnTo>
                  <a:cubicBezTo>
                    <a:pt x="657" y="507"/>
                    <a:pt x="761" y="490"/>
                    <a:pt x="883" y="473"/>
                  </a:cubicBezTo>
                  <a:cubicBezTo>
                    <a:pt x="1005" y="438"/>
                    <a:pt x="1110" y="420"/>
                    <a:pt x="1232" y="385"/>
                  </a:cubicBezTo>
                  <a:cubicBezTo>
                    <a:pt x="1284" y="368"/>
                    <a:pt x="1337" y="351"/>
                    <a:pt x="1389" y="333"/>
                  </a:cubicBezTo>
                  <a:cubicBezTo>
                    <a:pt x="1441" y="298"/>
                    <a:pt x="1494" y="281"/>
                    <a:pt x="1528" y="229"/>
                  </a:cubicBezTo>
                  <a:cubicBezTo>
                    <a:pt x="1581" y="211"/>
                    <a:pt x="1616" y="176"/>
                    <a:pt x="1668" y="141"/>
                  </a:cubicBezTo>
                  <a:cubicBezTo>
                    <a:pt x="1750" y="125"/>
                    <a:pt x="1724" y="0"/>
                    <a:pt x="16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5"/>
            <p:cNvSpPr/>
            <p:nvPr/>
          </p:nvSpPr>
          <p:spPr>
            <a:xfrm>
              <a:off x="7879012" y="3449194"/>
              <a:ext cx="56649" cy="21186"/>
            </a:xfrm>
            <a:custGeom>
              <a:avLst/>
              <a:gdLst/>
              <a:ahLst/>
              <a:cxnLst/>
              <a:rect l="l" t="t" r="r" b="b"/>
              <a:pathLst>
                <a:path w="1861" h="696" extrusionOk="0">
                  <a:moveTo>
                    <a:pt x="1731" y="1"/>
                  </a:moveTo>
                  <a:cubicBezTo>
                    <a:pt x="1724" y="1"/>
                    <a:pt x="1717" y="1"/>
                    <a:pt x="1709" y="3"/>
                  </a:cubicBezTo>
                  <a:cubicBezTo>
                    <a:pt x="1569" y="20"/>
                    <a:pt x="1447" y="72"/>
                    <a:pt x="1308" y="125"/>
                  </a:cubicBezTo>
                  <a:cubicBezTo>
                    <a:pt x="1168" y="177"/>
                    <a:pt x="1046" y="229"/>
                    <a:pt x="907" y="264"/>
                  </a:cubicBezTo>
                  <a:cubicBezTo>
                    <a:pt x="768" y="317"/>
                    <a:pt x="628" y="351"/>
                    <a:pt x="489" y="386"/>
                  </a:cubicBezTo>
                  <a:lnTo>
                    <a:pt x="297" y="421"/>
                  </a:lnTo>
                  <a:cubicBezTo>
                    <a:pt x="227" y="439"/>
                    <a:pt x="157" y="473"/>
                    <a:pt x="70" y="491"/>
                  </a:cubicBezTo>
                  <a:cubicBezTo>
                    <a:pt x="1" y="508"/>
                    <a:pt x="18" y="630"/>
                    <a:pt x="88" y="648"/>
                  </a:cubicBezTo>
                  <a:cubicBezTo>
                    <a:pt x="123" y="648"/>
                    <a:pt x="175" y="665"/>
                    <a:pt x="210" y="665"/>
                  </a:cubicBezTo>
                  <a:cubicBezTo>
                    <a:pt x="245" y="683"/>
                    <a:pt x="279" y="683"/>
                    <a:pt x="332" y="683"/>
                  </a:cubicBezTo>
                  <a:cubicBezTo>
                    <a:pt x="367" y="691"/>
                    <a:pt x="401" y="696"/>
                    <a:pt x="439" y="696"/>
                  </a:cubicBezTo>
                  <a:cubicBezTo>
                    <a:pt x="476" y="696"/>
                    <a:pt x="515" y="691"/>
                    <a:pt x="558" y="683"/>
                  </a:cubicBezTo>
                  <a:cubicBezTo>
                    <a:pt x="698" y="665"/>
                    <a:pt x="855" y="648"/>
                    <a:pt x="994" y="595"/>
                  </a:cubicBezTo>
                  <a:cubicBezTo>
                    <a:pt x="1308" y="543"/>
                    <a:pt x="1587" y="386"/>
                    <a:pt x="1796" y="160"/>
                  </a:cubicBezTo>
                  <a:cubicBezTo>
                    <a:pt x="1860" y="95"/>
                    <a:pt x="1821" y="1"/>
                    <a:pt x="17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5"/>
            <p:cNvSpPr/>
            <p:nvPr/>
          </p:nvSpPr>
          <p:spPr>
            <a:xfrm>
              <a:off x="7989388" y="3421676"/>
              <a:ext cx="55218" cy="19603"/>
            </a:xfrm>
            <a:custGeom>
              <a:avLst/>
              <a:gdLst/>
              <a:ahLst/>
              <a:cxnLst/>
              <a:rect l="l" t="t" r="r" b="b"/>
              <a:pathLst>
                <a:path w="1814" h="644" extrusionOk="0">
                  <a:moveTo>
                    <a:pt x="1674" y="0"/>
                  </a:moveTo>
                  <a:cubicBezTo>
                    <a:pt x="1534" y="18"/>
                    <a:pt x="1395" y="53"/>
                    <a:pt x="1273" y="122"/>
                  </a:cubicBezTo>
                  <a:cubicBezTo>
                    <a:pt x="1151" y="175"/>
                    <a:pt x="1011" y="210"/>
                    <a:pt x="889" y="244"/>
                  </a:cubicBezTo>
                  <a:cubicBezTo>
                    <a:pt x="750" y="279"/>
                    <a:pt x="610" y="314"/>
                    <a:pt x="488" y="332"/>
                  </a:cubicBezTo>
                  <a:cubicBezTo>
                    <a:pt x="349" y="366"/>
                    <a:pt x="209" y="384"/>
                    <a:pt x="87" y="436"/>
                  </a:cubicBezTo>
                  <a:cubicBezTo>
                    <a:pt x="0" y="454"/>
                    <a:pt x="0" y="558"/>
                    <a:pt x="87" y="593"/>
                  </a:cubicBezTo>
                  <a:cubicBezTo>
                    <a:pt x="227" y="626"/>
                    <a:pt x="367" y="643"/>
                    <a:pt x="507" y="643"/>
                  </a:cubicBezTo>
                  <a:cubicBezTo>
                    <a:pt x="664" y="643"/>
                    <a:pt x="820" y="622"/>
                    <a:pt x="976" y="576"/>
                  </a:cubicBezTo>
                  <a:cubicBezTo>
                    <a:pt x="1116" y="541"/>
                    <a:pt x="1255" y="488"/>
                    <a:pt x="1395" y="436"/>
                  </a:cubicBezTo>
                  <a:cubicBezTo>
                    <a:pt x="1534" y="384"/>
                    <a:pt x="1674" y="279"/>
                    <a:pt x="1761" y="175"/>
                  </a:cubicBezTo>
                  <a:cubicBezTo>
                    <a:pt x="1813" y="87"/>
                    <a:pt x="1761" y="0"/>
                    <a:pt x="16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5"/>
            <p:cNvSpPr/>
            <p:nvPr/>
          </p:nvSpPr>
          <p:spPr>
            <a:xfrm>
              <a:off x="8096568" y="3429286"/>
              <a:ext cx="48308" cy="14733"/>
            </a:xfrm>
            <a:custGeom>
              <a:avLst/>
              <a:gdLst/>
              <a:ahLst/>
              <a:cxnLst/>
              <a:rect l="l" t="t" r="r" b="b"/>
              <a:pathLst>
                <a:path w="1587" h="484" extrusionOk="0">
                  <a:moveTo>
                    <a:pt x="626" y="0"/>
                  </a:moveTo>
                  <a:cubicBezTo>
                    <a:pt x="569" y="0"/>
                    <a:pt x="511" y="5"/>
                    <a:pt x="454" y="12"/>
                  </a:cubicBezTo>
                  <a:cubicBezTo>
                    <a:pt x="384" y="12"/>
                    <a:pt x="314" y="29"/>
                    <a:pt x="262" y="29"/>
                  </a:cubicBezTo>
                  <a:cubicBezTo>
                    <a:pt x="227" y="47"/>
                    <a:pt x="192" y="47"/>
                    <a:pt x="157" y="64"/>
                  </a:cubicBezTo>
                  <a:cubicBezTo>
                    <a:pt x="140" y="82"/>
                    <a:pt x="122" y="82"/>
                    <a:pt x="88" y="82"/>
                  </a:cubicBezTo>
                  <a:cubicBezTo>
                    <a:pt x="0" y="99"/>
                    <a:pt x="35" y="238"/>
                    <a:pt x="122" y="238"/>
                  </a:cubicBezTo>
                  <a:cubicBezTo>
                    <a:pt x="175" y="238"/>
                    <a:pt x="227" y="256"/>
                    <a:pt x="279" y="273"/>
                  </a:cubicBezTo>
                  <a:lnTo>
                    <a:pt x="436" y="308"/>
                  </a:lnTo>
                  <a:cubicBezTo>
                    <a:pt x="558" y="326"/>
                    <a:pt x="680" y="343"/>
                    <a:pt x="785" y="360"/>
                  </a:cubicBezTo>
                  <a:cubicBezTo>
                    <a:pt x="907" y="378"/>
                    <a:pt x="1029" y="413"/>
                    <a:pt x="1133" y="430"/>
                  </a:cubicBezTo>
                  <a:cubicBezTo>
                    <a:pt x="1212" y="464"/>
                    <a:pt x="1298" y="483"/>
                    <a:pt x="1382" y="483"/>
                  </a:cubicBezTo>
                  <a:cubicBezTo>
                    <a:pt x="1428" y="483"/>
                    <a:pt x="1474" y="477"/>
                    <a:pt x="1517" y="465"/>
                  </a:cubicBezTo>
                  <a:cubicBezTo>
                    <a:pt x="1569" y="448"/>
                    <a:pt x="1587" y="395"/>
                    <a:pt x="1569" y="343"/>
                  </a:cubicBezTo>
                  <a:cubicBezTo>
                    <a:pt x="1517" y="221"/>
                    <a:pt x="1343" y="151"/>
                    <a:pt x="1238" y="116"/>
                  </a:cubicBezTo>
                  <a:cubicBezTo>
                    <a:pt x="1116" y="64"/>
                    <a:pt x="994" y="47"/>
                    <a:pt x="855" y="29"/>
                  </a:cubicBezTo>
                  <a:cubicBezTo>
                    <a:pt x="783" y="9"/>
                    <a:pt x="706" y="0"/>
                    <a:pt x="6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5"/>
            <p:cNvSpPr/>
            <p:nvPr/>
          </p:nvSpPr>
          <p:spPr>
            <a:xfrm>
              <a:off x="8184418" y="3447002"/>
              <a:ext cx="45356" cy="22465"/>
            </a:xfrm>
            <a:custGeom>
              <a:avLst/>
              <a:gdLst/>
              <a:ahLst/>
              <a:cxnLst/>
              <a:rect l="l" t="t" r="r" b="b"/>
              <a:pathLst>
                <a:path w="1490" h="738" extrusionOk="0">
                  <a:moveTo>
                    <a:pt x="135" y="0"/>
                  </a:moveTo>
                  <a:cubicBezTo>
                    <a:pt x="48" y="0"/>
                    <a:pt x="1" y="132"/>
                    <a:pt x="95" y="179"/>
                  </a:cubicBezTo>
                  <a:cubicBezTo>
                    <a:pt x="182" y="232"/>
                    <a:pt x="269" y="301"/>
                    <a:pt x="357" y="371"/>
                  </a:cubicBezTo>
                  <a:cubicBezTo>
                    <a:pt x="444" y="423"/>
                    <a:pt x="531" y="476"/>
                    <a:pt x="618" y="511"/>
                  </a:cubicBezTo>
                  <a:cubicBezTo>
                    <a:pt x="723" y="563"/>
                    <a:pt x="810" y="598"/>
                    <a:pt x="914" y="650"/>
                  </a:cubicBezTo>
                  <a:cubicBezTo>
                    <a:pt x="967" y="667"/>
                    <a:pt x="1036" y="702"/>
                    <a:pt x="1089" y="702"/>
                  </a:cubicBezTo>
                  <a:cubicBezTo>
                    <a:pt x="1158" y="720"/>
                    <a:pt x="1211" y="737"/>
                    <a:pt x="1280" y="737"/>
                  </a:cubicBezTo>
                  <a:cubicBezTo>
                    <a:pt x="1420" y="737"/>
                    <a:pt x="1490" y="563"/>
                    <a:pt x="1402" y="458"/>
                  </a:cubicBezTo>
                  <a:cubicBezTo>
                    <a:pt x="1350" y="406"/>
                    <a:pt x="1298" y="371"/>
                    <a:pt x="1246" y="354"/>
                  </a:cubicBezTo>
                  <a:cubicBezTo>
                    <a:pt x="1193" y="319"/>
                    <a:pt x="1141" y="284"/>
                    <a:pt x="1071" y="266"/>
                  </a:cubicBezTo>
                  <a:cubicBezTo>
                    <a:pt x="984" y="214"/>
                    <a:pt x="880" y="179"/>
                    <a:pt x="775" y="144"/>
                  </a:cubicBezTo>
                  <a:cubicBezTo>
                    <a:pt x="688" y="110"/>
                    <a:pt x="583" y="75"/>
                    <a:pt x="479" y="57"/>
                  </a:cubicBezTo>
                  <a:cubicBezTo>
                    <a:pt x="374" y="40"/>
                    <a:pt x="252" y="22"/>
                    <a:pt x="165" y="5"/>
                  </a:cubicBezTo>
                  <a:cubicBezTo>
                    <a:pt x="155" y="2"/>
                    <a:pt x="145" y="0"/>
                    <a:pt x="1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5"/>
            <p:cNvSpPr/>
            <p:nvPr/>
          </p:nvSpPr>
          <p:spPr>
            <a:xfrm>
              <a:off x="8273790" y="3493819"/>
              <a:ext cx="38233" cy="29892"/>
            </a:xfrm>
            <a:custGeom>
              <a:avLst/>
              <a:gdLst/>
              <a:ahLst/>
              <a:cxnLst/>
              <a:rect l="l" t="t" r="r" b="b"/>
              <a:pathLst>
                <a:path w="1256" h="982" extrusionOk="0">
                  <a:moveTo>
                    <a:pt x="122" y="1"/>
                  </a:moveTo>
                  <a:cubicBezTo>
                    <a:pt x="35" y="1"/>
                    <a:pt x="0" y="123"/>
                    <a:pt x="70" y="175"/>
                  </a:cubicBezTo>
                  <a:lnTo>
                    <a:pt x="122" y="210"/>
                  </a:lnTo>
                  <a:cubicBezTo>
                    <a:pt x="140" y="210"/>
                    <a:pt x="157" y="228"/>
                    <a:pt x="175" y="245"/>
                  </a:cubicBezTo>
                  <a:cubicBezTo>
                    <a:pt x="192" y="262"/>
                    <a:pt x="210" y="280"/>
                    <a:pt x="227" y="297"/>
                  </a:cubicBezTo>
                  <a:cubicBezTo>
                    <a:pt x="262" y="315"/>
                    <a:pt x="314" y="332"/>
                    <a:pt x="349" y="367"/>
                  </a:cubicBezTo>
                  <a:lnTo>
                    <a:pt x="366" y="384"/>
                  </a:lnTo>
                  <a:lnTo>
                    <a:pt x="384" y="402"/>
                  </a:lnTo>
                  <a:lnTo>
                    <a:pt x="436" y="437"/>
                  </a:lnTo>
                  <a:lnTo>
                    <a:pt x="506" y="489"/>
                  </a:lnTo>
                  <a:lnTo>
                    <a:pt x="541" y="506"/>
                  </a:lnTo>
                  <a:lnTo>
                    <a:pt x="558" y="524"/>
                  </a:lnTo>
                  <a:lnTo>
                    <a:pt x="593" y="559"/>
                  </a:lnTo>
                  <a:lnTo>
                    <a:pt x="645" y="594"/>
                  </a:lnTo>
                  <a:lnTo>
                    <a:pt x="750" y="698"/>
                  </a:lnTo>
                  <a:lnTo>
                    <a:pt x="837" y="803"/>
                  </a:lnTo>
                  <a:cubicBezTo>
                    <a:pt x="855" y="820"/>
                    <a:pt x="872" y="838"/>
                    <a:pt x="889" y="855"/>
                  </a:cubicBezTo>
                  <a:cubicBezTo>
                    <a:pt x="907" y="873"/>
                    <a:pt x="942" y="890"/>
                    <a:pt x="977" y="907"/>
                  </a:cubicBezTo>
                  <a:cubicBezTo>
                    <a:pt x="1014" y="944"/>
                    <a:pt x="1059" y="981"/>
                    <a:pt x="1114" y="981"/>
                  </a:cubicBezTo>
                  <a:cubicBezTo>
                    <a:pt x="1136" y="981"/>
                    <a:pt x="1160" y="975"/>
                    <a:pt x="1186" y="960"/>
                  </a:cubicBezTo>
                  <a:cubicBezTo>
                    <a:pt x="1238" y="925"/>
                    <a:pt x="1255" y="873"/>
                    <a:pt x="1255" y="803"/>
                  </a:cubicBezTo>
                  <a:cubicBezTo>
                    <a:pt x="1255" y="785"/>
                    <a:pt x="1255" y="768"/>
                    <a:pt x="1255" y="751"/>
                  </a:cubicBezTo>
                  <a:cubicBezTo>
                    <a:pt x="1255" y="733"/>
                    <a:pt x="1255" y="716"/>
                    <a:pt x="1255" y="716"/>
                  </a:cubicBezTo>
                  <a:cubicBezTo>
                    <a:pt x="1255" y="698"/>
                    <a:pt x="1255" y="681"/>
                    <a:pt x="1255" y="663"/>
                  </a:cubicBezTo>
                  <a:cubicBezTo>
                    <a:pt x="1238" y="628"/>
                    <a:pt x="1221" y="611"/>
                    <a:pt x="1203" y="576"/>
                  </a:cubicBezTo>
                  <a:cubicBezTo>
                    <a:pt x="1186" y="541"/>
                    <a:pt x="1151" y="506"/>
                    <a:pt x="1116" y="472"/>
                  </a:cubicBezTo>
                  <a:cubicBezTo>
                    <a:pt x="1081" y="419"/>
                    <a:pt x="1029" y="367"/>
                    <a:pt x="977" y="332"/>
                  </a:cubicBezTo>
                  <a:cubicBezTo>
                    <a:pt x="924" y="280"/>
                    <a:pt x="872" y="228"/>
                    <a:pt x="802" y="175"/>
                  </a:cubicBezTo>
                  <a:cubicBezTo>
                    <a:pt x="733" y="140"/>
                    <a:pt x="663" y="106"/>
                    <a:pt x="576" y="71"/>
                  </a:cubicBezTo>
                  <a:cubicBezTo>
                    <a:pt x="558" y="71"/>
                    <a:pt x="541" y="71"/>
                    <a:pt x="523" y="53"/>
                  </a:cubicBezTo>
                  <a:lnTo>
                    <a:pt x="488" y="53"/>
                  </a:lnTo>
                  <a:cubicBezTo>
                    <a:pt x="454" y="36"/>
                    <a:pt x="419" y="18"/>
                    <a:pt x="384" y="18"/>
                  </a:cubicBezTo>
                  <a:lnTo>
                    <a:pt x="34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5"/>
            <p:cNvSpPr/>
            <p:nvPr/>
          </p:nvSpPr>
          <p:spPr>
            <a:xfrm>
              <a:off x="8342768" y="3553116"/>
              <a:ext cx="32936" cy="35402"/>
            </a:xfrm>
            <a:custGeom>
              <a:avLst/>
              <a:gdLst/>
              <a:ahLst/>
              <a:cxnLst/>
              <a:rect l="l" t="t" r="r" b="b"/>
              <a:pathLst>
                <a:path w="1082" h="1163" extrusionOk="0">
                  <a:moveTo>
                    <a:pt x="151" y="1"/>
                  </a:moveTo>
                  <a:cubicBezTo>
                    <a:pt x="118" y="1"/>
                    <a:pt x="88" y="14"/>
                    <a:pt x="70" y="40"/>
                  </a:cubicBezTo>
                  <a:cubicBezTo>
                    <a:pt x="0" y="75"/>
                    <a:pt x="0" y="145"/>
                    <a:pt x="35" y="197"/>
                  </a:cubicBezTo>
                  <a:cubicBezTo>
                    <a:pt x="53" y="232"/>
                    <a:pt x="88" y="284"/>
                    <a:pt x="105" y="319"/>
                  </a:cubicBezTo>
                  <a:cubicBezTo>
                    <a:pt x="105" y="354"/>
                    <a:pt x="122" y="371"/>
                    <a:pt x="157" y="406"/>
                  </a:cubicBezTo>
                  <a:cubicBezTo>
                    <a:pt x="157" y="424"/>
                    <a:pt x="175" y="441"/>
                    <a:pt x="175" y="458"/>
                  </a:cubicBezTo>
                  <a:cubicBezTo>
                    <a:pt x="192" y="476"/>
                    <a:pt x="210" y="493"/>
                    <a:pt x="210" y="511"/>
                  </a:cubicBezTo>
                  <a:cubicBezTo>
                    <a:pt x="279" y="580"/>
                    <a:pt x="314" y="650"/>
                    <a:pt x="367" y="737"/>
                  </a:cubicBezTo>
                  <a:cubicBezTo>
                    <a:pt x="419" y="807"/>
                    <a:pt x="471" y="859"/>
                    <a:pt x="523" y="912"/>
                  </a:cubicBezTo>
                  <a:cubicBezTo>
                    <a:pt x="576" y="981"/>
                    <a:pt x="645" y="1034"/>
                    <a:pt x="715" y="1086"/>
                  </a:cubicBezTo>
                  <a:lnTo>
                    <a:pt x="767" y="1138"/>
                  </a:lnTo>
                  <a:cubicBezTo>
                    <a:pt x="799" y="1154"/>
                    <a:pt x="834" y="1163"/>
                    <a:pt x="867" y="1163"/>
                  </a:cubicBezTo>
                  <a:cubicBezTo>
                    <a:pt x="908" y="1163"/>
                    <a:pt x="948" y="1150"/>
                    <a:pt x="977" y="1121"/>
                  </a:cubicBezTo>
                  <a:cubicBezTo>
                    <a:pt x="1046" y="1069"/>
                    <a:pt x="1081" y="964"/>
                    <a:pt x="1046" y="894"/>
                  </a:cubicBezTo>
                  <a:cubicBezTo>
                    <a:pt x="1046" y="877"/>
                    <a:pt x="1029" y="859"/>
                    <a:pt x="1029" y="825"/>
                  </a:cubicBezTo>
                  <a:cubicBezTo>
                    <a:pt x="1011" y="825"/>
                    <a:pt x="1011" y="825"/>
                    <a:pt x="1029" y="807"/>
                  </a:cubicBezTo>
                  <a:cubicBezTo>
                    <a:pt x="1011" y="772"/>
                    <a:pt x="994" y="755"/>
                    <a:pt x="977" y="737"/>
                  </a:cubicBezTo>
                  <a:cubicBezTo>
                    <a:pt x="942" y="703"/>
                    <a:pt x="924" y="668"/>
                    <a:pt x="889" y="633"/>
                  </a:cubicBezTo>
                  <a:cubicBezTo>
                    <a:pt x="855" y="580"/>
                    <a:pt x="802" y="528"/>
                    <a:pt x="750" y="476"/>
                  </a:cubicBezTo>
                  <a:cubicBezTo>
                    <a:pt x="733" y="458"/>
                    <a:pt x="698" y="424"/>
                    <a:pt x="680" y="406"/>
                  </a:cubicBezTo>
                  <a:lnTo>
                    <a:pt x="628" y="371"/>
                  </a:lnTo>
                  <a:lnTo>
                    <a:pt x="593" y="336"/>
                  </a:lnTo>
                  <a:lnTo>
                    <a:pt x="506" y="249"/>
                  </a:lnTo>
                  <a:cubicBezTo>
                    <a:pt x="489" y="232"/>
                    <a:pt x="454" y="214"/>
                    <a:pt x="436" y="197"/>
                  </a:cubicBezTo>
                  <a:cubicBezTo>
                    <a:pt x="401" y="162"/>
                    <a:pt x="367" y="127"/>
                    <a:pt x="314" y="110"/>
                  </a:cubicBezTo>
                  <a:cubicBezTo>
                    <a:pt x="297" y="75"/>
                    <a:pt x="262" y="58"/>
                    <a:pt x="245" y="40"/>
                  </a:cubicBezTo>
                  <a:cubicBezTo>
                    <a:pt x="218" y="14"/>
                    <a:pt x="183" y="1"/>
                    <a:pt x="1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5"/>
            <p:cNvSpPr/>
            <p:nvPr/>
          </p:nvSpPr>
          <p:spPr>
            <a:xfrm>
              <a:off x="8394090" y="3624072"/>
              <a:ext cx="20882" cy="37685"/>
            </a:xfrm>
            <a:custGeom>
              <a:avLst/>
              <a:gdLst/>
              <a:ahLst/>
              <a:cxnLst/>
              <a:rect l="l" t="t" r="r" b="b"/>
              <a:pathLst>
                <a:path w="686" h="1238" extrusionOk="0">
                  <a:moveTo>
                    <a:pt x="108" y="1"/>
                  </a:moveTo>
                  <a:cubicBezTo>
                    <a:pt x="51" y="1"/>
                    <a:pt x="0" y="47"/>
                    <a:pt x="23" y="115"/>
                  </a:cubicBezTo>
                  <a:cubicBezTo>
                    <a:pt x="40" y="202"/>
                    <a:pt x="40" y="306"/>
                    <a:pt x="75" y="394"/>
                  </a:cubicBezTo>
                  <a:cubicBezTo>
                    <a:pt x="110" y="481"/>
                    <a:pt x="127" y="568"/>
                    <a:pt x="162" y="655"/>
                  </a:cubicBezTo>
                  <a:cubicBezTo>
                    <a:pt x="197" y="760"/>
                    <a:pt x="232" y="864"/>
                    <a:pt x="284" y="951"/>
                  </a:cubicBezTo>
                  <a:cubicBezTo>
                    <a:pt x="284" y="986"/>
                    <a:pt x="319" y="1038"/>
                    <a:pt x="336" y="1073"/>
                  </a:cubicBezTo>
                  <a:cubicBezTo>
                    <a:pt x="371" y="1126"/>
                    <a:pt x="406" y="1160"/>
                    <a:pt x="441" y="1195"/>
                  </a:cubicBezTo>
                  <a:cubicBezTo>
                    <a:pt x="470" y="1224"/>
                    <a:pt x="505" y="1238"/>
                    <a:pt x="539" y="1238"/>
                  </a:cubicBezTo>
                  <a:cubicBezTo>
                    <a:pt x="608" y="1238"/>
                    <a:pt x="673" y="1184"/>
                    <a:pt x="685" y="1091"/>
                  </a:cubicBezTo>
                  <a:cubicBezTo>
                    <a:pt x="685" y="986"/>
                    <a:pt x="650" y="882"/>
                    <a:pt x="598" y="777"/>
                  </a:cubicBezTo>
                  <a:cubicBezTo>
                    <a:pt x="563" y="690"/>
                    <a:pt x="528" y="603"/>
                    <a:pt x="476" y="533"/>
                  </a:cubicBezTo>
                  <a:cubicBezTo>
                    <a:pt x="441" y="446"/>
                    <a:pt x="389" y="359"/>
                    <a:pt x="354" y="271"/>
                  </a:cubicBezTo>
                  <a:cubicBezTo>
                    <a:pt x="302" y="202"/>
                    <a:pt x="232" y="132"/>
                    <a:pt x="197" y="45"/>
                  </a:cubicBezTo>
                  <a:cubicBezTo>
                    <a:pt x="173" y="14"/>
                    <a:pt x="140" y="1"/>
                    <a:pt x="1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5"/>
            <p:cNvSpPr/>
            <p:nvPr/>
          </p:nvSpPr>
          <p:spPr>
            <a:xfrm>
              <a:off x="8426600" y="3689397"/>
              <a:ext cx="17016" cy="43681"/>
            </a:xfrm>
            <a:custGeom>
              <a:avLst/>
              <a:gdLst/>
              <a:ahLst/>
              <a:cxnLst/>
              <a:rect l="l" t="t" r="r" b="b"/>
              <a:pathLst>
                <a:path w="559" h="1435" extrusionOk="0">
                  <a:moveTo>
                    <a:pt x="175" y="1"/>
                  </a:moveTo>
                  <a:cubicBezTo>
                    <a:pt x="121" y="1"/>
                    <a:pt x="69" y="32"/>
                    <a:pt x="53" y="95"/>
                  </a:cubicBezTo>
                  <a:cubicBezTo>
                    <a:pt x="18" y="200"/>
                    <a:pt x="1" y="304"/>
                    <a:pt x="1" y="426"/>
                  </a:cubicBezTo>
                  <a:cubicBezTo>
                    <a:pt x="1" y="514"/>
                    <a:pt x="1" y="618"/>
                    <a:pt x="18" y="705"/>
                  </a:cubicBezTo>
                  <a:cubicBezTo>
                    <a:pt x="18" y="827"/>
                    <a:pt x="53" y="932"/>
                    <a:pt x="70" y="1036"/>
                  </a:cubicBezTo>
                  <a:cubicBezTo>
                    <a:pt x="88" y="1141"/>
                    <a:pt x="140" y="1246"/>
                    <a:pt x="210" y="1350"/>
                  </a:cubicBezTo>
                  <a:cubicBezTo>
                    <a:pt x="245" y="1409"/>
                    <a:pt x="298" y="1434"/>
                    <a:pt x="351" y="1434"/>
                  </a:cubicBezTo>
                  <a:cubicBezTo>
                    <a:pt x="455" y="1434"/>
                    <a:pt x="558" y="1338"/>
                    <a:pt x="524" y="1211"/>
                  </a:cubicBezTo>
                  <a:cubicBezTo>
                    <a:pt x="524" y="1159"/>
                    <a:pt x="506" y="1124"/>
                    <a:pt x="489" y="1071"/>
                  </a:cubicBezTo>
                  <a:cubicBezTo>
                    <a:pt x="489" y="1019"/>
                    <a:pt x="454" y="984"/>
                    <a:pt x="454" y="932"/>
                  </a:cubicBezTo>
                  <a:cubicBezTo>
                    <a:pt x="419" y="845"/>
                    <a:pt x="402" y="758"/>
                    <a:pt x="384" y="670"/>
                  </a:cubicBezTo>
                  <a:cubicBezTo>
                    <a:pt x="367" y="583"/>
                    <a:pt x="349" y="496"/>
                    <a:pt x="349" y="426"/>
                  </a:cubicBezTo>
                  <a:cubicBezTo>
                    <a:pt x="332" y="322"/>
                    <a:pt x="314" y="235"/>
                    <a:pt x="314" y="130"/>
                  </a:cubicBezTo>
                  <a:cubicBezTo>
                    <a:pt x="305" y="45"/>
                    <a:pt x="239" y="1"/>
                    <a:pt x="1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1" name="Google Shape;701;p5"/>
          <p:cNvGrpSpPr/>
          <p:nvPr/>
        </p:nvGrpSpPr>
        <p:grpSpPr>
          <a:xfrm>
            <a:off x="-1" y="4055581"/>
            <a:ext cx="714596" cy="1096238"/>
            <a:chOff x="4586061" y="559056"/>
            <a:chExt cx="407015" cy="624388"/>
          </a:xfrm>
        </p:grpSpPr>
        <p:sp>
          <p:nvSpPr>
            <p:cNvPr id="702" name="Google Shape;702;p5"/>
            <p:cNvSpPr/>
            <p:nvPr/>
          </p:nvSpPr>
          <p:spPr>
            <a:xfrm>
              <a:off x="4977825" y="1157935"/>
              <a:ext cx="15250" cy="25509"/>
            </a:xfrm>
            <a:custGeom>
              <a:avLst/>
              <a:gdLst/>
              <a:ahLst/>
              <a:cxnLst/>
              <a:rect l="l" t="t" r="r" b="b"/>
              <a:pathLst>
                <a:path w="501" h="838" extrusionOk="0">
                  <a:moveTo>
                    <a:pt x="150" y="0"/>
                  </a:moveTo>
                  <a:cubicBezTo>
                    <a:pt x="63" y="0"/>
                    <a:pt x="1" y="104"/>
                    <a:pt x="47" y="180"/>
                  </a:cubicBezTo>
                  <a:cubicBezTo>
                    <a:pt x="47" y="198"/>
                    <a:pt x="64" y="198"/>
                    <a:pt x="64" y="215"/>
                  </a:cubicBezTo>
                  <a:cubicBezTo>
                    <a:pt x="82" y="250"/>
                    <a:pt x="99" y="268"/>
                    <a:pt x="117" y="302"/>
                  </a:cubicBezTo>
                  <a:lnTo>
                    <a:pt x="134" y="320"/>
                  </a:lnTo>
                  <a:cubicBezTo>
                    <a:pt x="134" y="320"/>
                    <a:pt x="152" y="320"/>
                    <a:pt x="152" y="337"/>
                  </a:cubicBezTo>
                  <a:cubicBezTo>
                    <a:pt x="186" y="372"/>
                    <a:pt x="204" y="424"/>
                    <a:pt x="239" y="477"/>
                  </a:cubicBezTo>
                  <a:lnTo>
                    <a:pt x="239" y="512"/>
                  </a:lnTo>
                  <a:cubicBezTo>
                    <a:pt x="239" y="546"/>
                    <a:pt x="256" y="564"/>
                    <a:pt x="256" y="599"/>
                  </a:cubicBezTo>
                  <a:cubicBezTo>
                    <a:pt x="256" y="616"/>
                    <a:pt x="256" y="634"/>
                    <a:pt x="256" y="651"/>
                  </a:cubicBezTo>
                  <a:lnTo>
                    <a:pt x="256" y="686"/>
                  </a:lnTo>
                  <a:lnTo>
                    <a:pt x="256" y="703"/>
                  </a:lnTo>
                  <a:cubicBezTo>
                    <a:pt x="236" y="786"/>
                    <a:pt x="300" y="838"/>
                    <a:pt x="364" y="838"/>
                  </a:cubicBezTo>
                  <a:cubicBezTo>
                    <a:pt x="408" y="838"/>
                    <a:pt x="451" y="813"/>
                    <a:pt x="465" y="756"/>
                  </a:cubicBezTo>
                  <a:cubicBezTo>
                    <a:pt x="500" y="634"/>
                    <a:pt x="500" y="494"/>
                    <a:pt x="483" y="372"/>
                  </a:cubicBezTo>
                  <a:cubicBezTo>
                    <a:pt x="465" y="302"/>
                    <a:pt x="448" y="250"/>
                    <a:pt x="413" y="180"/>
                  </a:cubicBezTo>
                  <a:cubicBezTo>
                    <a:pt x="361" y="111"/>
                    <a:pt x="308" y="58"/>
                    <a:pt x="239" y="24"/>
                  </a:cubicBezTo>
                  <a:cubicBezTo>
                    <a:pt x="221" y="24"/>
                    <a:pt x="204" y="6"/>
                    <a:pt x="186" y="6"/>
                  </a:cubicBezTo>
                  <a:cubicBezTo>
                    <a:pt x="174" y="2"/>
                    <a:pt x="162" y="0"/>
                    <a:pt x="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5"/>
            <p:cNvSpPr/>
            <p:nvPr/>
          </p:nvSpPr>
          <p:spPr>
            <a:xfrm>
              <a:off x="4943154" y="1098668"/>
              <a:ext cx="23378" cy="30805"/>
            </a:xfrm>
            <a:custGeom>
              <a:avLst/>
              <a:gdLst/>
              <a:ahLst/>
              <a:cxnLst/>
              <a:rect l="l" t="t" r="r" b="b"/>
              <a:pathLst>
                <a:path w="768" h="1012" extrusionOk="0">
                  <a:moveTo>
                    <a:pt x="140" y="1"/>
                  </a:moveTo>
                  <a:cubicBezTo>
                    <a:pt x="70" y="1"/>
                    <a:pt x="1" y="88"/>
                    <a:pt x="18" y="158"/>
                  </a:cubicBezTo>
                  <a:cubicBezTo>
                    <a:pt x="35" y="193"/>
                    <a:pt x="35" y="210"/>
                    <a:pt x="53" y="227"/>
                  </a:cubicBezTo>
                  <a:cubicBezTo>
                    <a:pt x="53" y="262"/>
                    <a:pt x="70" y="280"/>
                    <a:pt x="105" y="297"/>
                  </a:cubicBezTo>
                  <a:lnTo>
                    <a:pt x="175" y="384"/>
                  </a:lnTo>
                  <a:lnTo>
                    <a:pt x="262" y="489"/>
                  </a:lnTo>
                  <a:lnTo>
                    <a:pt x="297" y="524"/>
                  </a:lnTo>
                  <a:lnTo>
                    <a:pt x="314" y="541"/>
                  </a:lnTo>
                  <a:lnTo>
                    <a:pt x="314" y="559"/>
                  </a:lnTo>
                  <a:cubicBezTo>
                    <a:pt x="367" y="611"/>
                    <a:pt x="402" y="681"/>
                    <a:pt x="436" y="750"/>
                  </a:cubicBezTo>
                  <a:lnTo>
                    <a:pt x="471" y="803"/>
                  </a:lnTo>
                  <a:cubicBezTo>
                    <a:pt x="471" y="820"/>
                    <a:pt x="489" y="820"/>
                    <a:pt x="489" y="838"/>
                  </a:cubicBezTo>
                  <a:lnTo>
                    <a:pt x="506" y="855"/>
                  </a:lnTo>
                  <a:cubicBezTo>
                    <a:pt x="524" y="890"/>
                    <a:pt x="541" y="925"/>
                    <a:pt x="576" y="960"/>
                  </a:cubicBezTo>
                  <a:cubicBezTo>
                    <a:pt x="593" y="994"/>
                    <a:pt x="646" y="1012"/>
                    <a:pt x="680" y="1012"/>
                  </a:cubicBezTo>
                  <a:cubicBezTo>
                    <a:pt x="733" y="994"/>
                    <a:pt x="768" y="960"/>
                    <a:pt x="768" y="907"/>
                  </a:cubicBezTo>
                  <a:cubicBezTo>
                    <a:pt x="768" y="855"/>
                    <a:pt x="750" y="803"/>
                    <a:pt x="733" y="750"/>
                  </a:cubicBezTo>
                  <a:cubicBezTo>
                    <a:pt x="733" y="750"/>
                    <a:pt x="733" y="733"/>
                    <a:pt x="733" y="733"/>
                  </a:cubicBezTo>
                  <a:cubicBezTo>
                    <a:pt x="733" y="716"/>
                    <a:pt x="733" y="716"/>
                    <a:pt x="733" y="698"/>
                  </a:cubicBezTo>
                  <a:cubicBezTo>
                    <a:pt x="733" y="681"/>
                    <a:pt x="715" y="646"/>
                    <a:pt x="715" y="628"/>
                  </a:cubicBezTo>
                  <a:cubicBezTo>
                    <a:pt x="680" y="541"/>
                    <a:pt x="628" y="471"/>
                    <a:pt x="593" y="384"/>
                  </a:cubicBezTo>
                  <a:cubicBezTo>
                    <a:pt x="541" y="315"/>
                    <a:pt x="489" y="227"/>
                    <a:pt x="419" y="175"/>
                  </a:cubicBezTo>
                  <a:cubicBezTo>
                    <a:pt x="384" y="140"/>
                    <a:pt x="367" y="105"/>
                    <a:pt x="332" y="71"/>
                  </a:cubicBezTo>
                  <a:cubicBezTo>
                    <a:pt x="314" y="53"/>
                    <a:pt x="280" y="36"/>
                    <a:pt x="262" y="36"/>
                  </a:cubicBezTo>
                  <a:lnTo>
                    <a:pt x="227" y="36"/>
                  </a:lnTo>
                  <a:cubicBezTo>
                    <a:pt x="210" y="18"/>
                    <a:pt x="175" y="1"/>
                    <a:pt x="1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5"/>
            <p:cNvSpPr/>
            <p:nvPr/>
          </p:nvSpPr>
          <p:spPr>
            <a:xfrm>
              <a:off x="4882943" y="1040680"/>
              <a:ext cx="31597" cy="26757"/>
            </a:xfrm>
            <a:custGeom>
              <a:avLst/>
              <a:gdLst/>
              <a:ahLst/>
              <a:cxnLst/>
              <a:rect l="l" t="t" r="r" b="b"/>
              <a:pathLst>
                <a:path w="1038" h="879" extrusionOk="0">
                  <a:moveTo>
                    <a:pt x="180" y="0"/>
                  </a:moveTo>
                  <a:cubicBezTo>
                    <a:pt x="76" y="0"/>
                    <a:pt x="1" y="122"/>
                    <a:pt x="79" y="215"/>
                  </a:cubicBezTo>
                  <a:cubicBezTo>
                    <a:pt x="113" y="320"/>
                    <a:pt x="218" y="372"/>
                    <a:pt x="288" y="424"/>
                  </a:cubicBezTo>
                  <a:cubicBezTo>
                    <a:pt x="323" y="442"/>
                    <a:pt x="358" y="459"/>
                    <a:pt x="392" y="494"/>
                  </a:cubicBezTo>
                  <a:lnTo>
                    <a:pt x="445" y="529"/>
                  </a:lnTo>
                  <a:lnTo>
                    <a:pt x="462" y="546"/>
                  </a:lnTo>
                  <a:cubicBezTo>
                    <a:pt x="532" y="598"/>
                    <a:pt x="584" y="651"/>
                    <a:pt x="654" y="703"/>
                  </a:cubicBezTo>
                  <a:cubicBezTo>
                    <a:pt x="724" y="755"/>
                    <a:pt x="793" y="808"/>
                    <a:pt x="863" y="860"/>
                  </a:cubicBezTo>
                  <a:cubicBezTo>
                    <a:pt x="883" y="873"/>
                    <a:pt x="903" y="879"/>
                    <a:pt x="922" y="879"/>
                  </a:cubicBezTo>
                  <a:cubicBezTo>
                    <a:pt x="953" y="879"/>
                    <a:pt x="981" y="864"/>
                    <a:pt x="1002" y="843"/>
                  </a:cubicBezTo>
                  <a:cubicBezTo>
                    <a:pt x="1037" y="808"/>
                    <a:pt x="1037" y="755"/>
                    <a:pt x="1020" y="721"/>
                  </a:cubicBezTo>
                  <a:cubicBezTo>
                    <a:pt x="985" y="633"/>
                    <a:pt x="933" y="564"/>
                    <a:pt x="863" y="494"/>
                  </a:cubicBezTo>
                  <a:cubicBezTo>
                    <a:pt x="811" y="424"/>
                    <a:pt x="741" y="372"/>
                    <a:pt x="689" y="302"/>
                  </a:cubicBezTo>
                  <a:cubicBezTo>
                    <a:pt x="619" y="250"/>
                    <a:pt x="567" y="198"/>
                    <a:pt x="497" y="145"/>
                  </a:cubicBezTo>
                  <a:cubicBezTo>
                    <a:pt x="427" y="76"/>
                    <a:pt x="323" y="23"/>
                    <a:pt x="218" y="6"/>
                  </a:cubicBezTo>
                  <a:cubicBezTo>
                    <a:pt x="205" y="2"/>
                    <a:pt x="192" y="0"/>
                    <a:pt x="1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5"/>
            <p:cNvSpPr/>
            <p:nvPr/>
          </p:nvSpPr>
          <p:spPr>
            <a:xfrm>
              <a:off x="4808395" y="1000103"/>
              <a:ext cx="34884" cy="19603"/>
            </a:xfrm>
            <a:custGeom>
              <a:avLst/>
              <a:gdLst/>
              <a:ahLst/>
              <a:cxnLst/>
              <a:rect l="l" t="t" r="r" b="b"/>
              <a:pathLst>
                <a:path w="1146" h="644" extrusionOk="0">
                  <a:moveTo>
                    <a:pt x="229" y="1"/>
                  </a:moveTo>
                  <a:cubicBezTo>
                    <a:pt x="209" y="1"/>
                    <a:pt x="192" y="5"/>
                    <a:pt x="174" y="14"/>
                  </a:cubicBezTo>
                  <a:lnTo>
                    <a:pt x="140" y="14"/>
                  </a:lnTo>
                  <a:cubicBezTo>
                    <a:pt x="122" y="14"/>
                    <a:pt x="105" y="14"/>
                    <a:pt x="70" y="31"/>
                  </a:cubicBezTo>
                  <a:cubicBezTo>
                    <a:pt x="35" y="31"/>
                    <a:pt x="0" y="84"/>
                    <a:pt x="18" y="119"/>
                  </a:cubicBezTo>
                  <a:cubicBezTo>
                    <a:pt x="52" y="223"/>
                    <a:pt x="122" y="293"/>
                    <a:pt x="209" y="345"/>
                  </a:cubicBezTo>
                  <a:cubicBezTo>
                    <a:pt x="296" y="398"/>
                    <a:pt x="384" y="432"/>
                    <a:pt x="453" y="485"/>
                  </a:cubicBezTo>
                  <a:cubicBezTo>
                    <a:pt x="558" y="520"/>
                    <a:pt x="645" y="554"/>
                    <a:pt x="750" y="589"/>
                  </a:cubicBezTo>
                  <a:cubicBezTo>
                    <a:pt x="767" y="589"/>
                    <a:pt x="785" y="607"/>
                    <a:pt x="819" y="607"/>
                  </a:cubicBezTo>
                  <a:lnTo>
                    <a:pt x="872" y="624"/>
                  </a:lnTo>
                  <a:lnTo>
                    <a:pt x="924" y="624"/>
                  </a:lnTo>
                  <a:cubicBezTo>
                    <a:pt x="959" y="624"/>
                    <a:pt x="976" y="642"/>
                    <a:pt x="994" y="642"/>
                  </a:cubicBezTo>
                  <a:cubicBezTo>
                    <a:pt x="1001" y="643"/>
                    <a:pt x="1007" y="643"/>
                    <a:pt x="1014" y="643"/>
                  </a:cubicBezTo>
                  <a:cubicBezTo>
                    <a:pt x="1105" y="643"/>
                    <a:pt x="1146" y="534"/>
                    <a:pt x="1081" y="485"/>
                  </a:cubicBezTo>
                  <a:cubicBezTo>
                    <a:pt x="1046" y="467"/>
                    <a:pt x="1029" y="450"/>
                    <a:pt x="994" y="432"/>
                  </a:cubicBezTo>
                  <a:cubicBezTo>
                    <a:pt x="976" y="398"/>
                    <a:pt x="959" y="380"/>
                    <a:pt x="924" y="363"/>
                  </a:cubicBezTo>
                  <a:cubicBezTo>
                    <a:pt x="889" y="328"/>
                    <a:pt x="854" y="293"/>
                    <a:pt x="802" y="276"/>
                  </a:cubicBezTo>
                  <a:cubicBezTo>
                    <a:pt x="767" y="241"/>
                    <a:pt x="662" y="188"/>
                    <a:pt x="593" y="136"/>
                  </a:cubicBezTo>
                  <a:cubicBezTo>
                    <a:pt x="506" y="101"/>
                    <a:pt x="436" y="49"/>
                    <a:pt x="349" y="31"/>
                  </a:cubicBezTo>
                  <a:lnTo>
                    <a:pt x="296" y="14"/>
                  </a:lnTo>
                  <a:cubicBezTo>
                    <a:pt x="270" y="5"/>
                    <a:pt x="248" y="1"/>
                    <a:pt x="2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5"/>
            <p:cNvSpPr/>
            <p:nvPr/>
          </p:nvSpPr>
          <p:spPr>
            <a:xfrm>
              <a:off x="4721367" y="942693"/>
              <a:ext cx="37898" cy="29557"/>
            </a:xfrm>
            <a:custGeom>
              <a:avLst/>
              <a:gdLst/>
              <a:ahLst/>
              <a:cxnLst/>
              <a:rect l="l" t="t" r="r" b="b"/>
              <a:pathLst>
                <a:path w="1245" h="971" extrusionOk="0">
                  <a:moveTo>
                    <a:pt x="88" y="0"/>
                  </a:moveTo>
                  <a:cubicBezTo>
                    <a:pt x="35" y="0"/>
                    <a:pt x="0" y="52"/>
                    <a:pt x="0" y="105"/>
                  </a:cubicBezTo>
                  <a:cubicBezTo>
                    <a:pt x="18" y="157"/>
                    <a:pt x="53" y="192"/>
                    <a:pt x="70" y="244"/>
                  </a:cubicBezTo>
                  <a:cubicBezTo>
                    <a:pt x="105" y="296"/>
                    <a:pt x="140" y="349"/>
                    <a:pt x="192" y="384"/>
                  </a:cubicBezTo>
                  <a:cubicBezTo>
                    <a:pt x="279" y="471"/>
                    <a:pt x="384" y="540"/>
                    <a:pt x="488" y="610"/>
                  </a:cubicBezTo>
                  <a:lnTo>
                    <a:pt x="750" y="784"/>
                  </a:lnTo>
                  <a:cubicBezTo>
                    <a:pt x="837" y="854"/>
                    <a:pt x="942" y="906"/>
                    <a:pt x="1046" y="959"/>
                  </a:cubicBezTo>
                  <a:cubicBezTo>
                    <a:pt x="1062" y="967"/>
                    <a:pt x="1078" y="970"/>
                    <a:pt x="1093" y="970"/>
                  </a:cubicBezTo>
                  <a:cubicBezTo>
                    <a:pt x="1178" y="970"/>
                    <a:pt x="1245" y="858"/>
                    <a:pt x="1186" y="784"/>
                  </a:cubicBezTo>
                  <a:cubicBezTo>
                    <a:pt x="1099" y="715"/>
                    <a:pt x="1029" y="628"/>
                    <a:pt x="942" y="558"/>
                  </a:cubicBezTo>
                  <a:lnTo>
                    <a:pt x="680" y="331"/>
                  </a:lnTo>
                  <a:cubicBezTo>
                    <a:pt x="593" y="262"/>
                    <a:pt x="506" y="192"/>
                    <a:pt x="419" y="122"/>
                  </a:cubicBezTo>
                  <a:cubicBezTo>
                    <a:pt x="366" y="87"/>
                    <a:pt x="297" y="52"/>
                    <a:pt x="244" y="35"/>
                  </a:cubicBezTo>
                  <a:cubicBezTo>
                    <a:pt x="192" y="18"/>
                    <a:pt x="140" y="0"/>
                    <a:pt x="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5"/>
            <p:cNvSpPr/>
            <p:nvPr/>
          </p:nvSpPr>
          <p:spPr>
            <a:xfrm>
              <a:off x="4651842" y="865223"/>
              <a:ext cx="37806" cy="45508"/>
            </a:xfrm>
            <a:custGeom>
              <a:avLst/>
              <a:gdLst/>
              <a:ahLst/>
              <a:cxnLst/>
              <a:rect l="l" t="t" r="r" b="b"/>
              <a:pathLst>
                <a:path w="1242" h="1495" extrusionOk="0">
                  <a:moveTo>
                    <a:pt x="105" y="0"/>
                  </a:moveTo>
                  <a:cubicBezTo>
                    <a:pt x="71" y="0"/>
                    <a:pt x="36" y="18"/>
                    <a:pt x="18" y="35"/>
                  </a:cubicBezTo>
                  <a:cubicBezTo>
                    <a:pt x="1" y="70"/>
                    <a:pt x="1" y="122"/>
                    <a:pt x="1" y="157"/>
                  </a:cubicBezTo>
                  <a:cubicBezTo>
                    <a:pt x="18" y="192"/>
                    <a:pt x="18" y="227"/>
                    <a:pt x="36" y="262"/>
                  </a:cubicBezTo>
                  <a:cubicBezTo>
                    <a:pt x="53" y="349"/>
                    <a:pt x="88" y="418"/>
                    <a:pt x="140" y="488"/>
                  </a:cubicBezTo>
                  <a:cubicBezTo>
                    <a:pt x="227" y="610"/>
                    <a:pt x="315" y="750"/>
                    <a:pt x="419" y="872"/>
                  </a:cubicBezTo>
                  <a:cubicBezTo>
                    <a:pt x="454" y="924"/>
                    <a:pt x="506" y="976"/>
                    <a:pt x="559" y="1029"/>
                  </a:cubicBezTo>
                  <a:cubicBezTo>
                    <a:pt x="611" y="1081"/>
                    <a:pt x="663" y="1133"/>
                    <a:pt x="716" y="1185"/>
                  </a:cubicBezTo>
                  <a:cubicBezTo>
                    <a:pt x="838" y="1290"/>
                    <a:pt x="960" y="1377"/>
                    <a:pt x="1082" y="1482"/>
                  </a:cubicBezTo>
                  <a:cubicBezTo>
                    <a:pt x="1093" y="1491"/>
                    <a:pt x="1106" y="1494"/>
                    <a:pt x="1119" y="1494"/>
                  </a:cubicBezTo>
                  <a:cubicBezTo>
                    <a:pt x="1181" y="1494"/>
                    <a:pt x="1241" y="1400"/>
                    <a:pt x="1169" y="1342"/>
                  </a:cubicBezTo>
                  <a:cubicBezTo>
                    <a:pt x="977" y="1133"/>
                    <a:pt x="785" y="924"/>
                    <a:pt x="628" y="680"/>
                  </a:cubicBezTo>
                  <a:cubicBezTo>
                    <a:pt x="541" y="575"/>
                    <a:pt x="472" y="453"/>
                    <a:pt x="402" y="331"/>
                  </a:cubicBezTo>
                  <a:cubicBezTo>
                    <a:pt x="367" y="279"/>
                    <a:pt x="315" y="209"/>
                    <a:pt x="280" y="157"/>
                  </a:cubicBezTo>
                  <a:cubicBezTo>
                    <a:pt x="262" y="122"/>
                    <a:pt x="227" y="87"/>
                    <a:pt x="193" y="70"/>
                  </a:cubicBezTo>
                  <a:cubicBezTo>
                    <a:pt x="175" y="35"/>
                    <a:pt x="140" y="18"/>
                    <a:pt x="1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5"/>
            <p:cNvSpPr/>
            <p:nvPr/>
          </p:nvSpPr>
          <p:spPr>
            <a:xfrm>
              <a:off x="4611539" y="786474"/>
              <a:ext cx="22130" cy="42281"/>
            </a:xfrm>
            <a:custGeom>
              <a:avLst/>
              <a:gdLst/>
              <a:ahLst/>
              <a:cxnLst/>
              <a:rect l="l" t="t" r="r" b="b"/>
              <a:pathLst>
                <a:path w="727" h="1389" extrusionOk="0">
                  <a:moveTo>
                    <a:pt x="123" y="0"/>
                  </a:moveTo>
                  <a:cubicBezTo>
                    <a:pt x="89" y="0"/>
                    <a:pt x="48" y="17"/>
                    <a:pt x="35" y="42"/>
                  </a:cubicBezTo>
                  <a:cubicBezTo>
                    <a:pt x="0" y="112"/>
                    <a:pt x="18" y="164"/>
                    <a:pt x="18" y="216"/>
                  </a:cubicBezTo>
                  <a:cubicBezTo>
                    <a:pt x="18" y="286"/>
                    <a:pt x="18" y="356"/>
                    <a:pt x="35" y="426"/>
                  </a:cubicBezTo>
                  <a:cubicBezTo>
                    <a:pt x="70" y="548"/>
                    <a:pt x="122" y="670"/>
                    <a:pt x="192" y="792"/>
                  </a:cubicBezTo>
                  <a:cubicBezTo>
                    <a:pt x="244" y="896"/>
                    <a:pt x="296" y="1001"/>
                    <a:pt x="366" y="1105"/>
                  </a:cubicBezTo>
                  <a:cubicBezTo>
                    <a:pt x="401" y="1158"/>
                    <a:pt x="436" y="1193"/>
                    <a:pt x="471" y="1245"/>
                  </a:cubicBezTo>
                  <a:cubicBezTo>
                    <a:pt x="506" y="1280"/>
                    <a:pt x="523" y="1280"/>
                    <a:pt x="540" y="1315"/>
                  </a:cubicBezTo>
                  <a:cubicBezTo>
                    <a:pt x="575" y="1332"/>
                    <a:pt x="593" y="1350"/>
                    <a:pt x="610" y="1384"/>
                  </a:cubicBezTo>
                  <a:cubicBezTo>
                    <a:pt x="613" y="1387"/>
                    <a:pt x="619" y="1389"/>
                    <a:pt x="626" y="1389"/>
                  </a:cubicBezTo>
                  <a:cubicBezTo>
                    <a:pt x="660" y="1389"/>
                    <a:pt x="726" y="1358"/>
                    <a:pt x="697" y="1315"/>
                  </a:cubicBezTo>
                  <a:cubicBezTo>
                    <a:pt x="663" y="1210"/>
                    <a:pt x="628" y="1088"/>
                    <a:pt x="593" y="983"/>
                  </a:cubicBezTo>
                  <a:cubicBezTo>
                    <a:pt x="558" y="861"/>
                    <a:pt x="488" y="757"/>
                    <a:pt x="453" y="652"/>
                  </a:cubicBezTo>
                  <a:cubicBezTo>
                    <a:pt x="418" y="565"/>
                    <a:pt x="384" y="426"/>
                    <a:pt x="331" y="304"/>
                  </a:cubicBezTo>
                  <a:lnTo>
                    <a:pt x="296" y="234"/>
                  </a:lnTo>
                  <a:cubicBezTo>
                    <a:pt x="279" y="199"/>
                    <a:pt x="279" y="182"/>
                    <a:pt x="262" y="164"/>
                  </a:cubicBezTo>
                  <a:cubicBezTo>
                    <a:pt x="227" y="94"/>
                    <a:pt x="209" y="60"/>
                    <a:pt x="157" y="7"/>
                  </a:cubicBezTo>
                  <a:cubicBezTo>
                    <a:pt x="148" y="3"/>
                    <a:pt x="136" y="0"/>
                    <a:pt x="1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5"/>
            <p:cNvSpPr/>
            <p:nvPr/>
          </p:nvSpPr>
          <p:spPr>
            <a:xfrm>
              <a:off x="4587644" y="697863"/>
              <a:ext cx="17868" cy="48856"/>
            </a:xfrm>
            <a:custGeom>
              <a:avLst/>
              <a:gdLst/>
              <a:ahLst/>
              <a:cxnLst/>
              <a:rect l="l" t="t" r="r" b="b"/>
              <a:pathLst>
                <a:path w="587" h="1605" extrusionOk="0">
                  <a:moveTo>
                    <a:pt x="203" y="0"/>
                  </a:moveTo>
                  <a:cubicBezTo>
                    <a:pt x="189" y="0"/>
                    <a:pt x="174" y="2"/>
                    <a:pt x="158" y="7"/>
                  </a:cubicBezTo>
                  <a:cubicBezTo>
                    <a:pt x="1" y="60"/>
                    <a:pt x="53" y="286"/>
                    <a:pt x="70" y="408"/>
                  </a:cubicBezTo>
                  <a:cubicBezTo>
                    <a:pt x="88" y="513"/>
                    <a:pt x="123" y="652"/>
                    <a:pt x="158" y="774"/>
                  </a:cubicBezTo>
                  <a:cubicBezTo>
                    <a:pt x="227" y="1036"/>
                    <a:pt x="297" y="1297"/>
                    <a:pt x="402" y="1541"/>
                  </a:cubicBezTo>
                  <a:cubicBezTo>
                    <a:pt x="416" y="1585"/>
                    <a:pt x="452" y="1604"/>
                    <a:pt x="488" y="1604"/>
                  </a:cubicBezTo>
                  <a:cubicBezTo>
                    <a:pt x="537" y="1604"/>
                    <a:pt x="586" y="1567"/>
                    <a:pt x="576" y="1506"/>
                  </a:cubicBezTo>
                  <a:cubicBezTo>
                    <a:pt x="524" y="1227"/>
                    <a:pt x="489" y="966"/>
                    <a:pt x="436" y="687"/>
                  </a:cubicBezTo>
                  <a:cubicBezTo>
                    <a:pt x="419" y="565"/>
                    <a:pt x="402" y="443"/>
                    <a:pt x="384" y="321"/>
                  </a:cubicBezTo>
                  <a:cubicBezTo>
                    <a:pt x="368" y="211"/>
                    <a:pt x="338" y="0"/>
                    <a:pt x="2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5"/>
            <p:cNvSpPr/>
            <p:nvPr/>
          </p:nvSpPr>
          <p:spPr>
            <a:xfrm>
              <a:off x="4586061" y="627486"/>
              <a:ext cx="9589" cy="41307"/>
            </a:xfrm>
            <a:custGeom>
              <a:avLst/>
              <a:gdLst/>
              <a:ahLst/>
              <a:cxnLst/>
              <a:rect l="l" t="t" r="r" b="b"/>
              <a:pathLst>
                <a:path w="315" h="1357" extrusionOk="0">
                  <a:moveTo>
                    <a:pt x="157" y="1"/>
                  </a:moveTo>
                  <a:cubicBezTo>
                    <a:pt x="35" y="1"/>
                    <a:pt x="0" y="193"/>
                    <a:pt x="0" y="297"/>
                  </a:cubicBezTo>
                  <a:cubicBezTo>
                    <a:pt x="0" y="384"/>
                    <a:pt x="0" y="506"/>
                    <a:pt x="0" y="611"/>
                  </a:cubicBezTo>
                  <a:cubicBezTo>
                    <a:pt x="0" y="838"/>
                    <a:pt x="35" y="1064"/>
                    <a:pt x="70" y="1291"/>
                  </a:cubicBezTo>
                  <a:cubicBezTo>
                    <a:pt x="70" y="1334"/>
                    <a:pt x="109" y="1356"/>
                    <a:pt x="151" y="1356"/>
                  </a:cubicBezTo>
                  <a:cubicBezTo>
                    <a:pt x="192" y="1356"/>
                    <a:pt x="236" y="1334"/>
                    <a:pt x="244" y="1291"/>
                  </a:cubicBezTo>
                  <a:cubicBezTo>
                    <a:pt x="262" y="1082"/>
                    <a:pt x="297" y="838"/>
                    <a:pt x="297" y="611"/>
                  </a:cubicBezTo>
                  <a:cubicBezTo>
                    <a:pt x="297" y="506"/>
                    <a:pt x="297" y="402"/>
                    <a:pt x="314" y="297"/>
                  </a:cubicBezTo>
                  <a:cubicBezTo>
                    <a:pt x="314" y="175"/>
                    <a:pt x="297" y="1"/>
                    <a:pt x="1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5"/>
            <p:cNvSpPr/>
            <p:nvPr/>
          </p:nvSpPr>
          <p:spPr>
            <a:xfrm>
              <a:off x="4587126" y="559056"/>
              <a:ext cx="10106" cy="32388"/>
            </a:xfrm>
            <a:custGeom>
              <a:avLst/>
              <a:gdLst/>
              <a:ahLst/>
              <a:cxnLst/>
              <a:rect l="l" t="t" r="r" b="b"/>
              <a:pathLst>
                <a:path w="332" h="1064" extrusionOk="0">
                  <a:moveTo>
                    <a:pt x="209" y="0"/>
                  </a:moveTo>
                  <a:cubicBezTo>
                    <a:pt x="157" y="0"/>
                    <a:pt x="105" y="35"/>
                    <a:pt x="87" y="88"/>
                  </a:cubicBezTo>
                  <a:cubicBezTo>
                    <a:pt x="70" y="157"/>
                    <a:pt x="53" y="244"/>
                    <a:pt x="35" y="314"/>
                  </a:cubicBezTo>
                  <a:cubicBezTo>
                    <a:pt x="35" y="384"/>
                    <a:pt x="18" y="471"/>
                    <a:pt x="18" y="541"/>
                  </a:cubicBezTo>
                  <a:cubicBezTo>
                    <a:pt x="0" y="698"/>
                    <a:pt x="0" y="837"/>
                    <a:pt x="35" y="977"/>
                  </a:cubicBezTo>
                  <a:cubicBezTo>
                    <a:pt x="35" y="1029"/>
                    <a:pt x="87" y="1064"/>
                    <a:pt x="140" y="1064"/>
                  </a:cubicBezTo>
                  <a:cubicBezTo>
                    <a:pt x="192" y="1046"/>
                    <a:pt x="227" y="1011"/>
                    <a:pt x="227" y="959"/>
                  </a:cubicBezTo>
                  <a:cubicBezTo>
                    <a:pt x="244" y="820"/>
                    <a:pt x="227" y="680"/>
                    <a:pt x="244" y="541"/>
                  </a:cubicBezTo>
                  <a:cubicBezTo>
                    <a:pt x="244" y="471"/>
                    <a:pt x="262" y="419"/>
                    <a:pt x="279" y="349"/>
                  </a:cubicBezTo>
                  <a:cubicBezTo>
                    <a:pt x="297" y="279"/>
                    <a:pt x="314" y="210"/>
                    <a:pt x="314" y="140"/>
                  </a:cubicBezTo>
                  <a:cubicBezTo>
                    <a:pt x="331" y="70"/>
                    <a:pt x="279" y="18"/>
                    <a:pt x="2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2" name="Google Shape;712;p5"/>
          <p:cNvSpPr/>
          <p:nvPr/>
        </p:nvSpPr>
        <p:spPr>
          <a:xfrm>
            <a:off x="757788" y="3833607"/>
            <a:ext cx="552417" cy="264300"/>
          </a:xfrm>
          <a:custGeom>
            <a:avLst/>
            <a:gdLst/>
            <a:ahLst/>
            <a:cxnLst/>
            <a:rect l="l" t="t" r="r" b="b"/>
            <a:pathLst>
              <a:path w="20458" h="9788" extrusionOk="0">
                <a:moveTo>
                  <a:pt x="1" y="1"/>
                </a:moveTo>
                <a:lnTo>
                  <a:pt x="1" y="9788"/>
                </a:lnTo>
                <a:lnTo>
                  <a:pt x="20457" y="9788"/>
                </a:lnTo>
                <a:lnTo>
                  <a:pt x="2045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3" name="Google Shape;713;p5"/>
          <p:cNvSpPr/>
          <p:nvPr/>
        </p:nvSpPr>
        <p:spPr>
          <a:xfrm>
            <a:off x="1208833" y="4162760"/>
            <a:ext cx="551580" cy="264300"/>
          </a:xfrm>
          <a:custGeom>
            <a:avLst/>
            <a:gdLst/>
            <a:ahLst/>
            <a:cxnLst/>
            <a:rect l="l" t="t" r="r" b="b"/>
            <a:pathLst>
              <a:path w="20427" h="9788" extrusionOk="0">
                <a:moveTo>
                  <a:pt x="1" y="0"/>
                </a:moveTo>
                <a:lnTo>
                  <a:pt x="1" y="9787"/>
                </a:lnTo>
                <a:lnTo>
                  <a:pt x="20427" y="9787"/>
                </a:lnTo>
                <a:lnTo>
                  <a:pt x="2042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4" name="Google Shape;714;p5"/>
          <p:cNvSpPr/>
          <p:nvPr/>
        </p:nvSpPr>
        <p:spPr>
          <a:xfrm>
            <a:off x="595287" y="4162741"/>
            <a:ext cx="552390" cy="264300"/>
          </a:xfrm>
          <a:custGeom>
            <a:avLst/>
            <a:gdLst/>
            <a:ahLst/>
            <a:cxnLst/>
            <a:rect l="l" t="t" r="r" b="b"/>
            <a:pathLst>
              <a:path w="20457" h="9788" extrusionOk="0">
                <a:moveTo>
                  <a:pt x="1" y="0"/>
                </a:moveTo>
                <a:lnTo>
                  <a:pt x="1" y="9788"/>
                </a:lnTo>
                <a:lnTo>
                  <a:pt x="20457" y="9788"/>
                </a:lnTo>
                <a:lnTo>
                  <a:pt x="2045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" name="Google Shape;715;p5"/>
          <p:cNvSpPr/>
          <p:nvPr/>
        </p:nvSpPr>
        <p:spPr>
          <a:xfrm>
            <a:off x="8102452" y="4255273"/>
            <a:ext cx="552390" cy="265138"/>
          </a:xfrm>
          <a:custGeom>
            <a:avLst/>
            <a:gdLst/>
            <a:ahLst/>
            <a:cxnLst/>
            <a:rect l="l" t="t" r="r" b="b"/>
            <a:pathLst>
              <a:path w="20457" h="9819" extrusionOk="0">
                <a:moveTo>
                  <a:pt x="0" y="0"/>
                </a:moveTo>
                <a:lnTo>
                  <a:pt x="0" y="9818"/>
                </a:lnTo>
                <a:lnTo>
                  <a:pt x="20456" y="9818"/>
                </a:lnTo>
                <a:lnTo>
                  <a:pt x="204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" name="Google Shape;716;p5"/>
          <p:cNvSpPr/>
          <p:nvPr/>
        </p:nvSpPr>
        <p:spPr>
          <a:xfrm>
            <a:off x="7676502" y="4578398"/>
            <a:ext cx="552390" cy="265138"/>
          </a:xfrm>
          <a:custGeom>
            <a:avLst/>
            <a:gdLst/>
            <a:ahLst/>
            <a:cxnLst/>
            <a:rect l="l" t="t" r="r" b="b"/>
            <a:pathLst>
              <a:path w="20457" h="9819" extrusionOk="0">
                <a:moveTo>
                  <a:pt x="0" y="0"/>
                </a:moveTo>
                <a:lnTo>
                  <a:pt x="0" y="9818"/>
                </a:lnTo>
                <a:lnTo>
                  <a:pt x="20456" y="9818"/>
                </a:lnTo>
                <a:lnTo>
                  <a:pt x="204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" name="Google Shape;717;p5"/>
          <p:cNvSpPr/>
          <p:nvPr/>
        </p:nvSpPr>
        <p:spPr>
          <a:xfrm>
            <a:off x="7233388" y="1166782"/>
            <a:ext cx="552417" cy="264300"/>
          </a:xfrm>
          <a:custGeom>
            <a:avLst/>
            <a:gdLst/>
            <a:ahLst/>
            <a:cxnLst/>
            <a:rect l="l" t="t" r="r" b="b"/>
            <a:pathLst>
              <a:path w="20458" h="9788" extrusionOk="0">
                <a:moveTo>
                  <a:pt x="1" y="1"/>
                </a:moveTo>
                <a:lnTo>
                  <a:pt x="1" y="9788"/>
                </a:lnTo>
                <a:lnTo>
                  <a:pt x="20457" y="9788"/>
                </a:lnTo>
                <a:lnTo>
                  <a:pt x="2045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" name="Google Shape;718;p5"/>
          <p:cNvSpPr/>
          <p:nvPr/>
        </p:nvSpPr>
        <p:spPr>
          <a:xfrm>
            <a:off x="7070887" y="1495916"/>
            <a:ext cx="552390" cy="264300"/>
          </a:xfrm>
          <a:custGeom>
            <a:avLst/>
            <a:gdLst/>
            <a:ahLst/>
            <a:cxnLst/>
            <a:rect l="l" t="t" r="r" b="b"/>
            <a:pathLst>
              <a:path w="20457" h="9788" extrusionOk="0">
                <a:moveTo>
                  <a:pt x="1" y="0"/>
                </a:moveTo>
                <a:lnTo>
                  <a:pt x="1" y="9788"/>
                </a:lnTo>
                <a:lnTo>
                  <a:pt x="20457" y="9788"/>
                </a:lnTo>
                <a:lnTo>
                  <a:pt x="2045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" name="Google Shape;719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0" name="Google Shape;720;p5"/>
          <p:cNvSpPr txBox="1">
            <a:spLocks noGrp="1"/>
          </p:cNvSpPr>
          <p:nvPr>
            <p:ph type="subTitle" idx="1"/>
          </p:nvPr>
        </p:nvSpPr>
        <p:spPr>
          <a:xfrm>
            <a:off x="1887288" y="2300775"/>
            <a:ext cx="2252400" cy="4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1" name="Google Shape;721;p5"/>
          <p:cNvSpPr txBox="1">
            <a:spLocks noGrp="1"/>
          </p:cNvSpPr>
          <p:nvPr>
            <p:ph type="subTitle" idx="2"/>
          </p:nvPr>
        </p:nvSpPr>
        <p:spPr>
          <a:xfrm>
            <a:off x="5004313" y="2300775"/>
            <a:ext cx="2252400" cy="4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2" name="Google Shape;722;p5"/>
          <p:cNvSpPr txBox="1">
            <a:spLocks noGrp="1"/>
          </p:cNvSpPr>
          <p:nvPr>
            <p:ph type="subTitle" idx="3"/>
          </p:nvPr>
        </p:nvSpPr>
        <p:spPr>
          <a:xfrm>
            <a:off x="2237088" y="2766375"/>
            <a:ext cx="1552800" cy="85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723" name="Google Shape;723;p5"/>
          <p:cNvSpPr txBox="1">
            <a:spLocks noGrp="1"/>
          </p:cNvSpPr>
          <p:nvPr>
            <p:ph type="subTitle" idx="4"/>
          </p:nvPr>
        </p:nvSpPr>
        <p:spPr>
          <a:xfrm>
            <a:off x="5354113" y="2766375"/>
            <a:ext cx="1552800" cy="85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TITLE_AND_TWO_COLUMNS_1">
    <p:bg>
      <p:bgPr>
        <a:solidFill>
          <a:schemeClr val="accent2"/>
        </a:solidFill>
        <a:effectLst/>
      </p:bgPr>
    </p:bg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5" name="Google Shape;725;p6"/>
          <p:cNvGrpSpPr/>
          <p:nvPr/>
        </p:nvGrpSpPr>
        <p:grpSpPr>
          <a:xfrm rot="-580281">
            <a:off x="-163" y="82083"/>
            <a:ext cx="949989" cy="338462"/>
            <a:chOff x="4344640" y="2136829"/>
            <a:chExt cx="551849" cy="196613"/>
          </a:xfrm>
        </p:grpSpPr>
        <p:sp>
          <p:nvSpPr>
            <p:cNvPr id="726" name="Google Shape;726;p6"/>
            <p:cNvSpPr/>
            <p:nvPr/>
          </p:nvSpPr>
          <p:spPr>
            <a:xfrm>
              <a:off x="4344640" y="2238164"/>
              <a:ext cx="22617" cy="29405"/>
            </a:xfrm>
            <a:custGeom>
              <a:avLst/>
              <a:gdLst/>
              <a:ahLst/>
              <a:cxnLst/>
              <a:rect l="l" t="t" r="r" b="b"/>
              <a:pathLst>
                <a:path w="743" h="966" extrusionOk="0">
                  <a:moveTo>
                    <a:pt x="114" y="0"/>
                  </a:moveTo>
                  <a:cubicBezTo>
                    <a:pt x="92" y="0"/>
                    <a:pt x="70" y="9"/>
                    <a:pt x="53" y="26"/>
                  </a:cubicBezTo>
                  <a:cubicBezTo>
                    <a:pt x="0" y="61"/>
                    <a:pt x="0" y="113"/>
                    <a:pt x="18" y="166"/>
                  </a:cubicBezTo>
                  <a:lnTo>
                    <a:pt x="53" y="201"/>
                  </a:lnTo>
                  <a:cubicBezTo>
                    <a:pt x="53" y="236"/>
                    <a:pt x="70" y="270"/>
                    <a:pt x="87" y="305"/>
                  </a:cubicBezTo>
                  <a:cubicBezTo>
                    <a:pt x="87" y="305"/>
                    <a:pt x="105" y="323"/>
                    <a:pt x="105" y="340"/>
                  </a:cubicBezTo>
                  <a:lnTo>
                    <a:pt x="122" y="392"/>
                  </a:lnTo>
                  <a:lnTo>
                    <a:pt x="244" y="567"/>
                  </a:lnTo>
                  <a:cubicBezTo>
                    <a:pt x="279" y="636"/>
                    <a:pt x="314" y="706"/>
                    <a:pt x="349" y="758"/>
                  </a:cubicBezTo>
                  <a:cubicBezTo>
                    <a:pt x="401" y="811"/>
                    <a:pt x="401" y="828"/>
                    <a:pt x="436" y="863"/>
                  </a:cubicBezTo>
                  <a:cubicBezTo>
                    <a:pt x="453" y="898"/>
                    <a:pt x="488" y="915"/>
                    <a:pt x="541" y="950"/>
                  </a:cubicBezTo>
                  <a:cubicBezTo>
                    <a:pt x="558" y="961"/>
                    <a:pt x="577" y="966"/>
                    <a:pt x="596" y="966"/>
                  </a:cubicBezTo>
                  <a:cubicBezTo>
                    <a:pt x="671" y="966"/>
                    <a:pt x="743" y="891"/>
                    <a:pt x="715" y="793"/>
                  </a:cubicBezTo>
                  <a:cubicBezTo>
                    <a:pt x="715" y="741"/>
                    <a:pt x="697" y="706"/>
                    <a:pt x="663" y="671"/>
                  </a:cubicBezTo>
                  <a:cubicBezTo>
                    <a:pt x="645" y="636"/>
                    <a:pt x="645" y="602"/>
                    <a:pt x="628" y="584"/>
                  </a:cubicBezTo>
                  <a:cubicBezTo>
                    <a:pt x="610" y="549"/>
                    <a:pt x="541" y="462"/>
                    <a:pt x="488" y="410"/>
                  </a:cubicBezTo>
                  <a:lnTo>
                    <a:pt x="349" y="236"/>
                  </a:lnTo>
                  <a:cubicBezTo>
                    <a:pt x="314" y="166"/>
                    <a:pt x="279" y="113"/>
                    <a:pt x="209" y="79"/>
                  </a:cubicBezTo>
                  <a:lnTo>
                    <a:pt x="175" y="26"/>
                  </a:lnTo>
                  <a:cubicBezTo>
                    <a:pt x="157" y="9"/>
                    <a:pt x="135" y="0"/>
                    <a:pt x="1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6"/>
            <p:cNvSpPr/>
            <p:nvPr/>
          </p:nvSpPr>
          <p:spPr>
            <a:xfrm>
              <a:off x="4391092" y="2289151"/>
              <a:ext cx="40577" cy="22526"/>
            </a:xfrm>
            <a:custGeom>
              <a:avLst/>
              <a:gdLst/>
              <a:ahLst/>
              <a:cxnLst/>
              <a:rect l="l" t="t" r="r" b="b"/>
              <a:pathLst>
                <a:path w="1333" h="740" extrusionOk="0">
                  <a:moveTo>
                    <a:pt x="130" y="0"/>
                  </a:moveTo>
                  <a:cubicBezTo>
                    <a:pt x="57" y="0"/>
                    <a:pt x="0" y="87"/>
                    <a:pt x="60" y="147"/>
                  </a:cubicBezTo>
                  <a:lnTo>
                    <a:pt x="148" y="269"/>
                  </a:lnTo>
                  <a:cubicBezTo>
                    <a:pt x="200" y="304"/>
                    <a:pt x="235" y="338"/>
                    <a:pt x="287" y="373"/>
                  </a:cubicBezTo>
                  <a:cubicBezTo>
                    <a:pt x="374" y="426"/>
                    <a:pt x="461" y="495"/>
                    <a:pt x="549" y="548"/>
                  </a:cubicBezTo>
                  <a:cubicBezTo>
                    <a:pt x="636" y="600"/>
                    <a:pt x="740" y="635"/>
                    <a:pt x="845" y="670"/>
                  </a:cubicBezTo>
                  <a:cubicBezTo>
                    <a:pt x="897" y="687"/>
                    <a:pt x="949" y="705"/>
                    <a:pt x="1002" y="722"/>
                  </a:cubicBezTo>
                  <a:cubicBezTo>
                    <a:pt x="1037" y="722"/>
                    <a:pt x="1071" y="739"/>
                    <a:pt x="1106" y="739"/>
                  </a:cubicBezTo>
                  <a:cubicBezTo>
                    <a:pt x="1141" y="739"/>
                    <a:pt x="1176" y="722"/>
                    <a:pt x="1211" y="705"/>
                  </a:cubicBezTo>
                  <a:lnTo>
                    <a:pt x="1246" y="687"/>
                  </a:lnTo>
                  <a:cubicBezTo>
                    <a:pt x="1316" y="635"/>
                    <a:pt x="1333" y="530"/>
                    <a:pt x="1263" y="478"/>
                  </a:cubicBezTo>
                  <a:cubicBezTo>
                    <a:pt x="1246" y="443"/>
                    <a:pt x="1228" y="426"/>
                    <a:pt x="1193" y="408"/>
                  </a:cubicBezTo>
                  <a:cubicBezTo>
                    <a:pt x="1176" y="391"/>
                    <a:pt x="1141" y="373"/>
                    <a:pt x="1106" y="356"/>
                  </a:cubicBezTo>
                  <a:cubicBezTo>
                    <a:pt x="1054" y="338"/>
                    <a:pt x="1019" y="338"/>
                    <a:pt x="967" y="321"/>
                  </a:cubicBezTo>
                  <a:cubicBezTo>
                    <a:pt x="862" y="286"/>
                    <a:pt x="775" y="251"/>
                    <a:pt x="688" y="216"/>
                  </a:cubicBezTo>
                  <a:cubicBezTo>
                    <a:pt x="601" y="199"/>
                    <a:pt x="514" y="164"/>
                    <a:pt x="444" y="129"/>
                  </a:cubicBezTo>
                  <a:cubicBezTo>
                    <a:pt x="357" y="94"/>
                    <a:pt x="339" y="77"/>
                    <a:pt x="287" y="60"/>
                  </a:cubicBezTo>
                  <a:cubicBezTo>
                    <a:pt x="235" y="42"/>
                    <a:pt x="200" y="42"/>
                    <a:pt x="165" y="7"/>
                  </a:cubicBezTo>
                  <a:cubicBezTo>
                    <a:pt x="153" y="3"/>
                    <a:pt x="141" y="0"/>
                    <a:pt x="1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6"/>
            <p:cNvSpPr/>
            <p:nvPr/>
          </p:nvSpPr>
          <p:spPr>
            <a:xfrm>
              <a:off x="4467192" y="2321205"/>
              <a:ext cx="43560" cy="12237"/>
            </a:xfrm>
            <a:custGeom>
              <a:avLst/>
              <a:gdLst/>
              <a:ahLst/>
              <a:cxnLst/>
              <a:rect l="l" t="t" r="r" b="b"/>
              <a:pathLst>
                <a:path w="1431" h="402" extrusionOk="0">
                  <a:moveTo>
                    <a:pt x="541" y="0"/>
                  </a:moveTo>
                  <a:cubicBezTo>
                    <a:pt x="489" y="0"/>
                    <a:pt x="437" y="0"/>
                    <a:pt x="384" y="18"/>
                  </a:cubicBezTo>
                  <a:lnTo>
                    <a:pt x="227" y="18"/>
                  </a:lnTo>
                  <a:cubicBezTo>
                    <a:pt x="193" y="18"/>
                    <a:pt x="140" y="52"/>
                    <a:pt x="105" y="52"/>
                  </a:cubicBezTo>
                  <a:cubicBezTo>
                    <a:pt x="18" y="52"/>
                    <a:pt x="1" y="174"/>
                    <a:pt x="71" y="192"/>
                  </a:cubicBezTo>
                  <a:cubicBezTo>
                    <a:pt x="123" y="209"/>
                    <a:pt x="158" y="244"/>
                    <a:pt x="210" y="262"/>
                  </a:cubicBezTo>
                  <a:cubicBezTo>
                    <a:pt x="245" y="279"/>
                    <a:pt x="315" y="279"/>
                    <a:pt x="349" y="296"/>
                  </a:cubicBezTo>
                  <a:cubicBezTo>
                    <a:pt x="402" y="296"/>
                    <a:pt x="437" y="314"/>
                    <a:pt x="489" y="331"/>
                  </a:cubicBezTo>
                  <a:lnTo>
                    <a:pt x="646" y="349"/>
                  </a:lnTo>
                  <a:cubicBezTo>
                    <a:pt x="750" y="366"/>
                    <a:pt x="872" y="384"/>
                    <a:pt x="960" y="401"/>
                  </a:cubicBezTo>
                  <a:lnTo>
                    <a:pt x="1221" y="401"/>
                  </a:lnTo>
                  <a:cubicBezTo>
                    <a:pt x="1256" y="384"/>
                    <a:pt x="1273" y="366"/>
                    <a:pt x="1308" y="349"/>
                  </a:cubicBezTo>
                  <a:cubicBezTo>
                    <a:pt x="1430" y="296"/>
                    <a:pt x="1395" y="157"/>
                    <a:pt x="1308" y="87"/>
                  </a:cubicBezTo>
                  <a:lnTo>
                    <a:pt x="1291" y="87"/>
                  </a:lnTo>
                  <a:cubicBezTo>
                    <a:pt x="1204" y="18"/>
                    <a:pt x="1099" y="0"/>
                    <a:pt x="9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6"/>
            <p:cNvSpPr/>
            <p:nvPr/>
          </p:nvSpPr>
          <p:spPr>
            <a:xfrm>
              <a:off x="4563778" y="2314295"/>
              <a:ext cx="43012" cy="14885"/>
            </a:xfrm>
            <a:custGeom>
              <a:avLst/>
              <a:gdLst/>
              <a:ahLst/>
              <a:cxnLst/>
              <a:rect l="l" t="t" r="r" b="b"/>
              <a:pathLst>
                <a:path w="1413" h="489" extrusionOk="0">
                  <a:moveTo>
                    <a:pt x="1308" y="1"/>
                  </a:moveTo>
                  <a:cubicBezTo>
                    <a:pt x="1203" y="1"/>
                    <a:pt x="1098" y="35"/>
                    <a:pt x="994" y="53"/>
                  </a:cubicBezTo>
                  <a:cubicBezTo>
                    <a:pt x="889" y="88"/>
                    <a:pt x="802" y="105"/>
                    <a:pt x="698" y="140"/>
                  </a:cubicBezTo>
                  <a:cubicBezTo>
                    <a:pt x="593" y="157"/>
                    <a:pt x="506" y="175"/>
                    <a:pt x="419" y="192"/>
                  </a:cubicBezTo>
                  <a:cubicBezTo>
                    <a:pt x="314" y="192"/>
                    <a:pt x="209" y="210"/>
                    <a:pt x="105" y="227"/>
                  </a:cubicBezTo>
                  <a:cubicBezTo>
                    <a:pt x="18" y="245"/>
                    <a:pt x="0" y="367"/>
                    <a:pt x="70" y="401"/>
                  </a:cubicBezTo>
                  <a:cubicBezTo>
                    <a:pt x="175" y="454"/>
                    <a:pt x="297" y="489"/>
                    <a:pt x="419" y="489"/>
                  </a:cubicBezTo>
                  <a:cubicBezTo>
                    <a:pt x="541" y="489"/>
                    <a:pt x="663" y="489"/>
                    <a:pt x="785" y="454"/>
                  </a:cubicBezTo>
                  <a:cubicBezTo>
                    <a:pt x="907" y="436"/>
                    <a:pt x="1011" y="401"/>
                    <a:pt x="1116" y="349"/>
                  </a:cubicBezTo>
                  <a:cubicBezTo>
                    <a:pt x="1151" y="314"/>
                    <a:pt x="1203" y="279"/>
                    <a:pt x="1238" y="262"/>
                  </a:cubicBezTo>
                  <a:cubicBezTo>
                    <a:pt x="1290" y="227"/>
                    <a:pt x="1343" y="175"/>
                    <a:pt x="1377" y="123"/>
                  </a:cubicBezTo>
                  <a:cubicBezTo>
                    <a:pt x="1412" y="70"/>
                    <a:pt x="1377" y="1"/>
                    <a:pt x="13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6"/>
            <p:cNvSpPr/>
            <p:nvPr/>
          </p:nvSpPr>
          <p:spPr>
            <a:xfrm>
              <a:off x="4660091" y="2284585"/>
              <a:ext cx="45386" cy="21917"/>
            </a:xfrm>
            <a:custGeom>
              <a:avLst/>
              <a:gdLst/>
              <a:ahLst/>
              <a:cxnLst/>
              <a:rect l="l" t="t" r="r" b="b"/>
              <a:pathLst>
                <a:path w="1491" h="720" extrusionOk="0">
                  <a:moveTo>
                    <a:pt x="1421" y="0"/>
                  </a:moveTo>
                  <a:cubicBezTo>
                    <a:pt x="1368" y="0"/>
                    <a:pt x="1299" y="0"/>
                    <a:pt x="1264" y="18"/>
                  </a:cubicBezTo>
                  <a:cubicBezTo>
                    <a:pt x="1159" y="35"/>
                    <a:pt x="1055" y="70"/>
                    <a:pt x="950" y="122"/>
                  </a:cubicBezTo>
                  <a:cubicBezTo>
                    <a:pt x="863" y="157"/>
                    <a:pt x="776" y="210"/>
                    <a:pt x="689" y="244"/>
                  </a:cubicBezTo>
                  <a:cubicBezTo>
                    <a:pt x="601" y="297"/>
                    <a:pt x="497" y="332"/>
                    <a:pt x="392" y="384"/>
                  </a:cubicBezTo>
                  <a:cubicBezTo>
                    <a:pt x="305" y="419"/>
                    <a:pt x="201" y="488"/>
                    <a:pt x="96" y="541"/>
                  </a:cubicBezTo>
                  <a:cubicBezTo>
                    <a:pt x="1" y="572"/>
                    <a:pt x="50" y="720"/>
                    <a:pt x="151" y="720"/>
                  </a:cubicBezTo>
                  <a:cubicBezTo>
                    <a:pt x="162" y="720"/>
                    <a:pt x="172" y="718"/>
                    <a:pt x="183" y="715"/>
                  </a:cubicBezTo>
                  <a:cubicBezTo>
                    <a:pt x="270" y="715"/>
                    <a:pt x="375" y="698"/>
                    <a:pt x="462" y="663"/>
                  </a:cubicBezTo>
                  <a:lnTo>
                    <a:pt x="741" y="576"/>
                  </a:lnTo>
                  <a:cubicBezTo>
                    <a:pt x="845" y="541"/>
                    <a:pt x="933" y="506"/>
                    <a:pt x="1037" y="471"/>
                  </a:cubicBezTo>
                  <a:cubicBezTo>
                    <a:pt x="1142" y="436"/>
                    <a:pt x="1229" y="384"/>
                    <a:pt x="1316" y="314"/>
                  </a:cubicBezTo>
                  <a:cubicBezTo>
                    <a:pt x="1351" y="297"/>
                    <a:pt x="1386" y="262"/>
                    <a:pt x="1421" y="227"/>
                  </a:cubicBezTo>
                  <a:cubicBezTo>
                    <a:pt x="1456" y="192"/>
                    <a:pt x="1490" y="157"/>
                    <a:pt x="1490" y="105"/>
                  </a:cubicBezTo>
                  <a:cubicBezTo>
                    <a:pt x="1490" y="53"/>
                    <a:pt x="1456" y="0"/>
                    <a:pt x="14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6"/>
            <p:cNvSpPr/>
            <p:nvPr/>
          </p:nvSpPr>
          <p:spPr>
            <a:xfrm>
              <a:off x="4748946" y="2232289"/>
              <a:ext cx="29740" cy="32753"/>
            </a:xfrm>
            <a:custGeom>
              <a:avLst/>
              <a:gdLst/>
              <a:ahLst/>
              <a:cxnLst/>
              <a:rect l="l" t="t" r="r" b="b"/>
              <a:pathLst>
                <a:path w="977" h="1076" extrusionOk="0">
                  <a:moveTo>
                    <a:pt x="891" y="1"/>
                  </a:moveTo>
                  <a:cubicBezTo>
                    <a:pt x="880" y="1"/>
                    <a:pt x="868" y="4"/>
                    <a:pt x="855" y="10"/>
                  </a:cubicBezTo>
                  <a:cubicBezTo>
                    <a:pt x="838" y="10"/>
                    <a:pt x="803" y="10"/>
                    <a:pt x="785" y="28"/>
                  </a:cubicBezTo>
                  <a:lnTo>
                    <a:pt x="750" y="28"/>
                  </a:lnTo>
                  <a:lnTo>
                    <a:pt x="733" y="45"/>
                  </a:lnTo>
                  <a:lnTo>
                    <a:pt x="715" y="45"/>
                  </a:lnTo>
                  <a:lnTo>
                    <a:pt x="681" y="62"/>
                  </a:lnTo>
                  <a:lnTo>
                    <a:pt x="628" y="97"/>
                  </a:lnTo>
                  <a:cubicBezTo>
                    <a:pt x="611" y="115"/>
                    <a:pt x="593" y="132"/>
                    <a:pt x="576" y="150"/>
                  </a:cubicBezTo>
                  <a:cubicBezTo>
                    <a:pt x="506" y="219"/>
                    <a:pt x="437" y="289"/>
                    <a:pt x="384" y="376"/>
                  </a:cubicBezTo>
                  <a:cubicBezTo>
                    <a:pt x="315" y="463"/>
                    <a:pt x="245" y="551"/>
                    <a:pt x="193" y="638"/>
                  </a:cubicBezTo>
                  <a:cubicBezTo>
                    <a:pt x="158" y="673"/>
                    <a:pt x="140" y="707"/>
                    <a:pt x="123" y="742"/>
                  </a:cubicBezTo>
                  <a:cubicBezTo>
                    <a:pt x="105" y="760"/>
                    <a:pt x="88" y="777"/>
                    <a:pt x="71" y="795"/>
                  </a:cubicBezTo>
                  <a:cubicBezTo>
                    <a:pt x="53" y="829"/>
                    <a:pt x="36" y="864"/>
                    <a:pt x="18" y="899"/>
                  </a:cubicBezTo>
                  <a:cubicBezTo>
                    <a:pt x="1" y="934"/>
                    <a:pt x="1" y="1004"/>
                    <a:pt x="36" y="1039"/>
                  </a:cubicBezTo>
                  <a:cubicBezTo>
                    <a:pt x="68" y="1060"/>
                    <a:pt x="100" y="1075"/>
                    <a:pt x="133" y="1075"/>
                  </a:cubicBezTo>
                  <a:cubicBezTo>
                    <a:pt x="153" y="1075"/>
                    <a:pt x="173" y="1069"/>
                    <a:pt x="193" y="1056"/>
                  </a:cubicBezTo>
                  <a:cubicBezTo>
                    <a:pt x="227" y="1039"/>
                    <a:pt x="280" y="1004"/>
                    <a:pt x="315" y="969"/>
                  </a:cubicBezTo>
                  <a:cubicBezTo>
                    <a:pt x="349" y="934"/>
                    <a:pt x="384" y="899"/>
                    <a:pt x="419" y="864"/>
                  </a:cubicBezTo>
                  <a:cubicBezTo>
                    <a:pt x="489" y="795"/>
                    <a:pt x="559" y="725"/>
                    <a:pt x="628" y="655"/>
                  </a:cubicBezTo>
                  <a:cubicBezTo>
                    <a:pt x="698" y="585"/>
                    <a:pt x="750" y="516"/>
                    <a:pt x="803" y="446"/>
                  </a:cubicBezTo>
                  <a:cubicBezTo>
                    <a:pt x="855" y="394"/>
                    <a:pt x="890" y="341"/>
                    <a:pt x="907" y="289"/>
                  </a:cubicBezTo>
                  <a:cubicBezTo>
                    <a:pt x="925" y="272"/>
                    <a:pt x="925" y="254"/>
                    <a:pt x="942" y="237"/>
                  </a:cubicBezTo>
                  <a:cubicBezTo>
                    <a:pt x="942" y="219"/>
                    <a:pt x="942" y="219"/>
                    <a:pt x="942" y="202"/>
                  </a:cubicBezTo>
                  <a:lnTo>
                    <a:pt x="942" y="184"/>
                  </a:lnTo>
                  <a:cubicBezTo>
                    <a:pt x="942" y="184"/>
                    <a:pt x="942" y="167"/>
                    <a:pt x="942" y="167"/>
                  </a:cubicBezTo>
                  <a:cubicBezTo>
                    <a:pt x="942" y="150"/>
                    <a:pt x="942" y="150"/>
                    <a:pt x="942" y="132"/>
                  </a:cubicBezTo>
                  <a:cubicBezTo>
                    <a:pt x="942" y="132"/>
                    <a:pt x="960" y="115"/>
                    <a:pt x="977" y="115"/>
                  </a:cubicBezTo>
                  <a:cubicBezTo>
                    <a:pt x="977" y="58"/>
                    <a:pt x="942" y="1"/>
                    <a:pt x="8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6"/>
            <p:cNvSpPr/>
            <p:nvPr/>
          </p:nvSpPr>
          <p:spPr>
            <a:xfrm>
              <a:off x="4806021" y="2178471"/>
              <a:ext cx="43773" cy="37654"/>
            </a:xfrm>
            <a:custGeom>
              <a:avLst/>
              <a:gdLst/>
              <a:ahLst/>
              <a:cxnLst/>
              <a:rect l="l" t="t" r="r" b="b"/>
              <a:pathLst>
                <a:path w="1438" h="1237" extrusionOk="0">
                  <a:moveTo>
                    <a:pt x="1351" y="0"/>
                  </a:moveTo>
                  <a:cubicBezTo>
                    <a:pt x="1281" y="0"/>
                    <a:pt x="1211" y="18"/>
                    <a:pt x="1159" y="52"/>
                  </a:cubicBezTo>
                  <a:cubicBezTo>
                    <a:pt x="1072" y="70"/>
                    <a:pt x="1002" y="87"/>
                    <a:pt x="950" y="122"/>
                  </a:cubicBezTo>
                  <a:cubicBezTo>
                    <a:pt x="810" y="174"/>
                    <a:pt x="688" y="262"/>
                    <a:pt x="584" y="366"/>
                  </a:cubicBezTo>
                  <a:cubicBezTo>
                    <a:pt x="392" y="558"/>
                    <a:pt x="218" y="785"/>
                    <a:pt x="61" y="1011"/>
                  </a:cubicBezTo>
                  <a:cubicBezTo>
                    <a:pt x="0" y="1132"/>
                    <a:pt x="99" y="1236"/>
                    <a:pt x="195" y="1236"/>
                  </a:cubicBezTo>
                  <a:cubicBezTo>
                    <a:pt x="237" y="1236"/>
                    <a:pt x="278" y="1216"/>
                    <a:pt x="305" y="1168"/>
                  </a:cubicBezTo>
                  <a:cubicBezTo>
                    <a:pt x="374" y="1063"/>
                    <a:pt x="444" y="959"/>
                    <a:pt x="531" y="872"/>
                  </a:cubicBezTo>
                  <a:cubicBezTo>
                    <a:pt x="566" y="819"/>
                    <a:pt x="618" y="767"/>
                    <a:pt x="653" y="732"/>
                  </a:cubicBezTo>
                  <a:cubicBezTo>
                    <a:pt x="688" y="715"/>
                    <a:pt x="706" y="697"/>
                    <a:pt x="723" y="680"/>
                  </a:cubicBezTo>
                  <a:lnTo>
                    <a:pt x="793" y="628"/>
                  </a:lnTo>
                  <a:lnTo>
                    <a:pt x="1107" y="366"/>
                  </a:lnTo>
                  <a:cubicBezTo>
                    <a:pt x="1159" y="331"/>
                    <a:pt x="1194" y="297"/>
                    <a:pt x="1246" y="262"/>
                  </a:cubicBezTo>
                  <a:cubicBezTo>
                    <a:pt x="1298" y="209"/>
                    <a:pt x="1351" y="174"/>
                    <a:pt x="1385" y="122"/>
                  </a:cubicBezTo>
                  <a:cubicBezTo>
                    <a:pt x="1438" y="87"/>
                    <a:pt x="1403" y="18"/>
                    <a:pt x="1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6"/>
            <p:cNvSpPr/>
            <p:nvPr/>
          </p:nvSpPr>
          <p:spPr>
            <a:xfrm>
              <a:off x="4867510" y="2136829"/>
              <a:ext cx="28979" cy="20699"/>
            </a:xfrm>
            <a:custGeom>
              <a:avLst/>
              <a:gdLst/>
              <a:ahLst/>
              <a:cxnLst/>
              <a:rect l="l" t="t" r="r" b="b"/>
              <a:pathLst>
                <a:path w="952" h="680" extrusionOk="0">
                  <a:moveTo>
                    <a:pt x="780" y="1"/>
                  </a:moveTo>
                  <a:cubicBezTo>
                    <a:pt x="693" y="1"/>
                    <a:pt x="607" y="72"/>
                    <a:pt x="533" y="131"/>
                  </a:cubicBezTo>
                  <a:lnTo>
                    <a:pt x="464" y="183"/>
                  </a:lnTo>
                  <a:lnTo>
                    <a:pt x="429" y="218"/>
                  </a:lnTo>
                  <a:cubicBezTo>
                    <a:pt x="429" y="218"/>
                    <a:pt x="395" y="240"/>
                    <a:pt x="400" y="240"/>
                  </a:cubicBezTo>
                  <a:cubicBezTo>
                    <a:pt x="401" y="240"/>
                    <a:pt x="404" y="239"/>
                    <a:pt x="411" y="235"/>
                  </a:cubicBezTo>
                  <a:lnTo>
                    <a:pt x="411" y="235"/>
                  </a:lnTo>
                  <a:cubicBezTo>
                    <a:pt x="342" y="270"/>
                    <a:pt x="289" y="322"/>
                    <a:pt x="237" y="375"/>
                  </a:cubicBezTo>
                  <a:cubicBezTo>
                    <a:pt x="202" y="392"/>
                    <a:pt x="185" y="409"/>
                    <a:pt x="167" y="427"/>
                  </a:cubicBezTo>
                  <a:cubicBezTo>
                    <a:pt x="157" y="447"/>
                    <a:pt x="147" y="456"/>
                    <a:pt x="144" y="456"/>
                  </a:cubicBezTo>
                  <a:cubicBezTo>
                    <a:pt x="141" y="456"/>
                    <a:pt x="143" y="452"/>
                    <a:pt x="150" y="444"/>
                  </a:cubicBezTo>
                  <a:lnTo>
                    <a:pt x="150" y="444"/>
                  </a:lnTo>
                  <a:lnTo>
                    <a:pt x="132" y="462"/>
                  </a:lnTo>
                  <a:lnTo>
                    <a:pt x="98" y="497"/>
                  </a:lnTo>
                  <a:cubicBezTo>
                    <a:pt x="1" y="566"/>
                    <a:pt x="69" y="679"/>
                    <a:pt x="153" y="679"/>
                  </a:cubicBezTo>
                  <a:cubicBezTo>
                    <a:pt x="175" y="679"/>
                    <a:pt x="198" y="671"/>
                    <a:pt x="220" y="654"/>
                  </a:cubicBezTo>
                  <a:lnTo>
                    <a:pt x="411" y="584"/>
                  </a:lnTo>
                  <a:cubicBezTo>
                    <a:pt x="464" y="549"/>
                    <a:pt x="516" y="514"/>
                    <a:pt x="586" y="497"/>
                  </a:cubicBezTo>
                  <a:cubicBezTo>
                    <a:pt x="638" y="462"/>
                    <a:pt x="690" y="444"/>
                    <a:pt x="760" y="409"/>
                  </a:cubicBezTo>
                  <a:cubicBezTo>
                    <a:pt x="812" y="375"/>
                    <a:pt x="812" y="375"/>
                    <a:pt x="847" y="357"/>
                  </a:cubicBezTo>
                  <a:cubicBezTo>
                    <a:pt x="899" y="322"/>
                    <a:pt x="952" y="253"/>
                    <a:pt x="952" y="165"/>
                  </a:cubicBezTo>
                  <a:cubicBezTo>
                    <a:pt x="952" y="131"/>
                    <a:pt x="934" y="96"/>
                    <a:pt x="917" y="78"/>
                  </a:cubicBezTo>
                  <a:cubicBezTo>
                    <a:pt x="899" y="43"/>
                    <a:pt x="865" y="26"/>
                    <a:pt x="830" y="9"/>
                  </a:cubicBezTo>
                  <a:cubicBezTo>
                    <a:pt x="813" y="3"/>
                    <a:pt x="797" y="1"/>
                    <a:pt x="7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4" name="Google Shape;734;p6"/>
          <p:cNvGrpSpPr/>
          <p:nvPr/>
        </p:nvGrpSpPr>
        <p:grpSpPr>
          <a:xfrm>
            <a:off x="8426243" y="2365"/>
            <a:ext cx="700676" cy="1074883"/>
            <a:chOff x="4586061" y="559056"/>
            <a:chExt cx="407015" cy="624388"/>
          </a:xfrm>
        </p:grpSpPr>
        <p:sp>
          <p:nvSpPr>
            <p:cNvPr id="735" name="Google Shape;735;p6"/>
            <p:cNvSpPr/>
            <p:nvPr/>
          </p:nvSpPr>
          <p:spPr>
            <a:xfrm>
              <a:off x="4977825" y="1157935"/>
              <a:ext cx="15250" cy="25509"/>
            </a:xfrm>
            <a:custGeom>
              <a:avLst/>
              <a:gdLst/>
              <a:ahLst/>
              <a:cxnLst/>
              <a:rect l="l" t="t" r="r" b="b"/>
              <a:pathLst>
                <a:path w="501" h="838" extrusionOk="0">
                  <a:moveTo>
                    <a:pt x="150" y="0"/>
                  </a:moveTo>
                  <a:cubicBezTo>
                    <a:pt x="63" y="0"/>
                    <a:pt x="1" y="104"/>
                    <a:pt x="47" y="180"/>
                  </a:cubicBezTo>
                  <a:cubicBezTo>
                    <a:pt x="47" y="198"/>
                    <a:pt x="64" y="198"/>
                    <a:pt x="64" y="215"/>
                  </a:cubicBezTo>
                  <a:cubicBezTo>
                    <a:pt x="82" y="250"/>
                    <a:pt x="99" y="268"/>
                    <a:pt x="117" y="302"/>
                  </a:cubicBezTo>
                  <a:lnTo>
                    <a:pt x="134" y="320"/>
                  </a:lnTo>
                  <a:cubicBezTo>
                    <a:pt x="134" y="320"/>
                    <a:pt x="152" y="320"/>
                    <a:pt x="152" y="337"/>
                  </a:cubicBezTo>
                  <a:cubicBezTo>
                    <a:pt x="186" y="372"/>
                    <a:pt x="204" y="424"/>
                    <a:pt x="239" y="477"/>
                  </a:cubicBezTo>
                  <a:lnTo>
                    <a:pt x="239" y="512"/>
                  </a:lnTo>
                  <a:cubicBezTo>
                    <a:pt x="239" y="546"/>
                    <a:pt x="256" y="564"/>
                    <a:pt x="256" y="599"/>
                  </a:cubicBezTo>
                  <a:cubicBezTo>
                    <a:pt x="256" y="616"/>
                    <a:pt x="256" y="634"/>
                    <a:pt x="256" y="651"/>
                  </a:cubicBezTo>
                  <a:lnTo>
                    <a:pt x="256" y="686"/>
                  </a:lnTo>
                  <a:lnTo>
                    <a:pt x="256" y="703"/>
                  </a:lnTo>
                  <a:cubicBezTo>
                    <a:pt x="236" y="786"/>
                    <a:pt x="300" y="838"/>
                    <a:pt x="364" y="838"/>
                  </a:cubicBezTo>
                  <a:cubicBezTo>
                    <a:pt x="408" y="838"/>
                    <a:pt x="451" y="813"/>
                    <a:pt x="465" y="756"/>
                  </a:cubicBezTo>
                  <a:cubicBezTo>
                    <a:pt x="500" y="634"/>
                    <a:pt x="500" y="494"/>
                    <a:pt x="483" y="372"/>
                  </a:cubicBezTo>
                  <a:cubicBezTo>
                    <a:pt x="465" y="302"/>
                    <a:pt x="448" y="250"/>
                    <a:pt x="413" y="180"/>
                  </a:cubicBezTo>
                  <a:cubicBezTo>
                    <a:pt x="361" y="111"/>
                    <a:pt x="308" y="58"/>
                    <a:pt x="239" y="24"/>
                  </a:cubicBezTo>
                  <a:cubicBezTo>
                    <a:pt x="221" y="24"/>
                    <a:pt x="204" y="6"/>
                    <a:pt x="186" y="6"/>
                  </a:cubicBezTo>
                  <a:cubicBezTo>
                    <a:pt x="174" y="2"/>
                    <a:pt x="162" y="0"/>
                    <a:pt x="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6"/>
            <p:cNvSpPr/>
            <p:nvPr/>
          </p:nvSpPr>
          <p:spPr>
            <a:xfrm>
              <a:off x="4943154" y="1098668"/>
              <a:ext cx="23378" cy="30805"/>
            </a:xfrm>
            <a:custGeom>
              <a:avLst/>
              <a:gdLst/>
              <a:ahLst/>
              <a:cxnLst/>
              <a:rect l="l" t="t" r="r" b="b"/>
              <a:pathLst>
                <a:path w="768" h="1012" extrusionOk="0">
                  <a:moveTo>
                    <a:pt x="140" y="1"/>
                  </a:moveTo>
                  <a:cubicBezTo>
                    <a:pt x="70" y="1"/>
                    <a:pt x="1" y="88"/>
                    <a:pt x="18" y="158"/>
                  </a:cubicBezTo>
                  <a:cubicBezTo>
                    <a:pt x="35" y="193"/>
                    <a:pt x="35" y="210"/>
                    <a:pt x="53" y="227"/>
                  </a:cubicBezTo>
                  <a:cubicBezTo>
                    <a:pt x="53" y="262"/>
                    <a:pt x="70" y="280"/>
                    <a:pt x="105" y="297"/>
                  </a:cubicBezTo>
                  <a:lnTo>
                    <a:pt x="175" y="384"/>
                  </a:lnTo>
                  <a:lnTo>
                    <a:pt x="262" y="489"/>
                  </a:lnTo>
                  <a:lnTo>
                    <a:pt x="297" y="524"/>
                  </a:lnTo>
                  <a:lnTo>
                    <a:pt x="314" y="541"/>
                  </a:lnTo>
                  <a:lnTo>
                    <a:pt x="314" y="559"/>
                  </a:lnTo>
                  <a:cubicBezTo>
                    <a:pt x="367" y="611"/>
                    <a:pt x="402" y="681"/>
                    <a:pt x="436" y="750"/>
                  </a:cubicBezTo>
                  <a:lnTo>
                    <a:pt x="471" y="803"/>
                  </a:lnTo>
                  <a:cubicBezTo>
                    <a:pt x="471" y="820"/>
                    <a:pt x="489" y="820"/>
                    <a:pt x="489" y="838"/>
                  </a:cubicBezTo>
                  <a:lnTo>
                    <a:pt x="506" y="855"/>
                  </a:lnTo>
                  <a:cubicBezTo>
                    <a:pt x="524" y="890"/>
                    <a:pt x="541" y="925"/>
                    <a:pt x="576" y="960"/>
                  </a:cubicBezTo>
                  <a:cubicBezTo>
                    <a:pt x="593" y="994"/>
                    <a:pt x="646" y="1012"/>
                    <a:pt x="680" y="1012"/>
                  </a:cubicBezTo>
                  <a:cubicBezTo>
                    <a:pt x="733" y="994"/>
                    <a:pt x="768" y="960"/>
                    <a:pt x="768" y="907"/>
                  </a:cubicBezTo>
                  <a:cubicBezTo>
                    <a:pt x="768" y="855"/>
                    <a:pt x="750" y="803"/>
                    <a:pt x="733" y="750"/>
                  </a:cubicBezTo>
                  <a:cubicBezTo>
                    <a:pt x="733" y="750"/>
                    <a:pt x="733" y="733"/>
                    <a:pt x="733" y="733"/>
                  </a:cubicBezTo>
                  <a:cubicBezTo>
                    <a:pt x="733" y="716"/>
                    <a:pt x="733" y="716"/>
                    <a:pt x="733" y="698"/>
                  </a:cubicBezTo>
                  <a:cubicBezTo>
                    <a:pt x="733" y="681"/>
                    <a:pt x="715" y="646"/>
                    <a:pt x="715" y="628"/>
                  </a:cubicBezTo>
                  <a:cubicBezTo>
                    <a:pt x="680" y="541"/>
                    <a:pt x="628" y="471"/>
                    <a:pt x="593" y="384"/>
                  </a:cubicBezTo>
                  <a:cubicBezTo>
                    <a:pt x="541" y="315"/>
                    <a:pt x="489" y="227"/>
                    <a:pt x="419" y="175"/>
                  </a:cubicBezTo>
                  <a:cubicBezTo>
                    <a:pt x="384" y="140"/>
                    <a:pt x="367" y="105"/>
                    <a:pt x="332" y="71"/>
                  </a:cubicBezTo>
                  <a:cubicBezTo>
                    <a:pt x="314" y="53"/>
                    <a:pt x="280" y="36"/>
                    <a:pt x="262" y="36"/>
                  </a:cubicBezTo>
                  <a:lnTo>
                    <a:pt x="227" y="36"/>
                  </a:lnTo>
                  <a:cubicBezTo>
                    <a:pt x="210" y="18"/>
                    <a:pt x="175" y="1"/>
                    <a:pt x="1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6"/>
            <p:cNvSpPr/>
            <p:nvPr/>
          </p:nvSpPr>
          <p:spPr>
            <a:xfrm>
              <a:off x="4882943" y="1040680"/>
              <a:ext cx="31597" cy="26757"/>
            </a:xfrm>
            <a:custGeom>
              <a:avLst/>
              <a:gdLst/>
              <a:ahLst/>
              <a:cxnLst/>
              <a:rect l="l" t="t" r="r" b="b"/>
              <a:pathLst>
                <a:path w="1038" h="879" extrusionOk="0">
                  <a:moveTo>
                    <a:pt x="180" y="0"/>
                  </a:moveTo>
                  <a:cubicBezTo>
                    <a:pt x="76" y="0"/>
                    <a:pt x="1" y="122"/>
                    <a:pt x="79" y="215"/>
                  </a:cubicBezTo>
                  <a:cubicBezTo>
                    <a:pt x="113" y="320"/>
                    <a:pt x="218" y="372"/>
                    <a:pt x="288" y="424"/>
                  </a:cubicBezTo>
                  <a:cubicBezTo>
                    <a:pt x="323" y="442"/>
                    <a:pt x="358" y="459"/>
                    <a:pt x="392" y="494"/>
                  </a:cubicBezTo>
                  <a:lnTo>
                    <a:pt x="445" y="529"/>
                  </a:lnTo>
                  <a:lnTo>
                    <a:pt x="462" y="546"/>
                  </a:lnTo>
                  <a:cubicBezTo>
                    <a:pt x="532" y="598"/>
                    <a:pt x="584" y="651"/>
                    <a:pt x="654" y="703"/>
                  </a:cubicBezTo>
                  <a:cubicBezTo>
                    <a:pt x="724" y="755"/>
                    <a:pt x="793" y="808"/>
                    <a:pt x="863" y="860"/>
                  </a:cubicBezTo>
                  <a:cubicBezTo>
                    <a:pt x="883" y="873"/>
                    <a:pt x="903" y="879"/>
                    <a:pt x="922" y="879"/>
                  </a:cubicBezTo>
                  <a:cubicBezTo>
                    <a:pt x="953" y="879"/>
                    <a:pt x="981" y="864"/>
                    <a:pt x="1002" y="843"/>
                  </a:cubicBezTo>
                  <a:cubicBezTo>
                    <a:pt x="1037" y="808"/>
                    <a:pt x="1037" y="755"/>
                    <a:pt x="1020" y="721"/>
                  </a:cubicBezTo>
                  <a:cubicBezTo>
                    <a:pt x="985" y="633"/>
                    <a:pt x="933" y="564"/>
                    <a:pt x="863" y="494"/>
                  </a:cubicBezTo>
                  <a:cubicBezTo>
                    <a:pt x="811" y="424"/>
                    <a:pt x="741" y="372"/>
                    <a:pt x="689" y="302"/>
                  </a:cubicBezTo>
                  <a:cubicBezTo>
                    <a:pt x="619" y="250"/>
                    <a:pt x="567" y="198"/>
                    <a:pt x="497" y="145"/>
                  </a:cubicBezTo>
                  <a:cubicBezTo>
                    <a:pt x="427" y="76"/>
                    <a:pt x="323" y="23"/>
                    <a:pt x="218" y="6"/>
                  </a:cubicBezTo>
                  <a:cubicBezTo>
                    <a:pt x="205" y="2"/>
                    <a:pt x="192" y="0"/>
                    <a:pt x="1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6"/>
            <p:cNvSpPr/>
            <p:nvPr/>
          </p:nvSpPr>
          <p:spPr>
            <a:xfrm>
              <a:off x="4808395" y="1000103"/>
              <a:ext cx="34884" cy="19603"/>
            </a:xfrm>
            <a:custGeom>
              <a:avLst/>
              <a:gdLst/>
              <a:ahLst/>
              <a:cxnLst/>
              <a:rect l="l" t="t" r="r" b="b"/>
              <a:pathLst>
                <a:path w="1146" h="644" extrusionOk="0">
                  <a:moveTo>
                    <a:pt x="229" y="1"/>
                  </a:moveTo>
                  <a:cubicBezTo>
                    <a:pt x="209" y="1"/>
                    <a:pt x="192" y="5"/>
                    <a:pt x="174" y="14"/>
                  </a:cubicBezTo>
                  <a:lnTo>
                    <a:pt x="140" y="14"/>
                  </a:lnTo>
                  <a:cubicBezTo>
                    <a:pt x="122" y="14"/>
                    <a:pt x="105" y="14"/>
                    <a:pt x="70" y="31"/>
                  </a:cubicBezTo>
                  <a:cubicBezTo>
                    <a:pt x="35" y="31"/>
                    <a:pt x="0" y="84"/>
                    <a:pt x="18" y="119"/>
                  </a:cubicBezTo>
                  <a:cubicBezTo>
                    <a:pt x="52" y="223"/>
                    <a:pt x="122" y="293"/>
                    <a:pt x="209" y="345"/>
                  </a:cubicBezTo>
                  <a:cubicBezTo>
                    <a:pt x="296" y="398"/>
                    <a:pt x="384" y="432"/>
                    <a:pt x="453" y="485"/>
                  </a:cubicBezTo>
                  <a:cubicBezTo>
                    <a:pt x="558" y="520"/>
                    <a:pt x="645" y="554"/>
                    <a:pt x="750" y="589"/>
                  </a:cubicBezTo>
                  <a:cubicBezTo>
                    <a:pt x="767" y="589"/>
                    <a:pt x="785" y="607"/>
                    <a:pt x="819" y="607"/>
                  </a:cubicBezTo>
                  <a:lnTo>
                    <a:pt x="872" y="624"/>
                  </a:lnTo>
                  <a:lnTo>
                    <a:pt x="924" y="624"/>
                  </a:lnTo>
                  <a:cubicBezTo>
                    <a:pt x="959" y="624"/>
                    <a:pt x="976" y="642"/>
                    <a:pt x="994" y="642"/>
                  </a:cubicBezTo>
                  <a:cubicBezTo>
                    <a:pt x="1001" y="643"/>
                    <a:pt x="1007" y="643"/>
                    <a:pt x="1014" y="643"/>
                  </a:cubicBezTo>
                  <a:cubicBezTo>
                    <a:pt x="1105" y="643"/>
                    <a:pt x="1146" y="534"/>
                    <a:pt x="1081" y="485"/>
                  </a:cubicBezTo>
                  <a:cubicBezTo>
                    <a:pt x="1046" y="467"/>
                    <a:pt x="1029" y="450"/>
                    <a:pt x="994" y="432"/>
                  </a:cubicBezTo>
                  <a:cubicBezTo>
                    <a:pt x="976" y="398"/>
                    <a:pt x="959" y="380"/>
                    <a:pt x="924" y="363"/>
                  </a:cubicBezTo>
                  <a:cubicBezTo>
                    <a:pt x="889" y="328"/>
                    <a:pt x="854" y="293"/>
                    <a:pt x="802" y="276"/>
                  </a:cubicBezTo>
                  <a:cubicBezTo>
                    <a:pt x="767" y="241"/>
                    <a:pt x="662" y="188"/>
                    <a:pt x="593" y="136"/>
                  </a:cubicBezTo>
                  <a:cubicBezTo>
                    <a:pt x="506" y="101"/>
                    <a:pt x="436" y="49"/>
                    <a:pt x="349" y="31"/>
                  </a:cubicBezTo>
                  <a:lnTo>
                    <a:pt x="296" y="14"/>
                  </a:lnTo>
                  <a:cubicBezTo>
                    <a:pt x="270" y="5"/>
                    <a:pt x="248" y="1"/>
                    <a:pt x="2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6"/>
            <p:cNvSpPr/>
            <p:nvPr/>
          </p:nvSpPr>
          <p:spPr>
            <a:xfrm>
              <a:off x="4721367" y="942693"/>
              <a:ext cx="37898" cy="29557"/>
            </a:xfrm>
            <a:custGeom>
              <a:avLst/>
              <a:gdLst/>
              <a:ahLst/>
              <a:cxnLst/>
              <a:rect l="l" t="t" r="r" b="b"/>
              <a:pathLst>
                <a:path w="1245" h="971" extrusionOk="0">
                  <a:moveTo>
                    <a:pt x="88" y="0"/>
                  </a:moveTo>
                  <a:cubicBezTo>
                    <a:pt x="35" y="0"/>
                    <a:pt x="0" y="52"/>
                    <a:pt x="0" y="105"/>
                  </a:cubicBezTo>
                  <a:cubicBezTo>
                    <a:pt x="18" y="157"/>
                    <a:pt x="53" y="192"/>
                    <a:pt x="70" y="244"/>
                  </a:cubicBezTo>
                  <a:cubicBezTo>
                    <a:pt x="105" y="296"/>
                    <a:pt x="140" y="349"/>
                    <a:pt x="192" y="384"/>
                  </a:cubicBezTo>
                  <a:cubicBezTo>
                    <a:pt x="279" y="471"/>
                    <a:pt x="384" y="540"/>
                    <a:pt x="488" y="610"/>
                  </a:cubicBezTo>
                  <a:lnTo>
                    <a:pt x="750" y="784"/>
                  </a:lnTo>
                  <a:cubicBezTo>
                    <a:pt x="837" y="854"/>
                    <a:pt x="942" y="906"/>
                    <a:pt x="1046" y="959"/>
                  </a:cubicBezTo>
                  <a:cubicBezTo>
                    <a:pt x="1062" y="967"/>
                    <a:pt x="1078" y="970"/>
                    <a:pt x="1093" y="970"/>
                  </a:cubicBezTo>
                  <a:cubicBezTo>
                    <a:pt x="1178" y="970"/>
                    <a:pt x="1245" y="858"/>
                    <a:pt x="1186" y="784"/>
                  </a:cubicBezTo>
                  <a:cubicBezTo>
                    <a:pt x="1099" y="715"/>
                    <a:pt x="1029" y="628"/>
                    <a:pt x="942" y="558"/>
                  </a:cubicBezTo>
                  <a:lnTo>
                    <a:pt x="680" y="331"/>
                  </a:lnTo>
                  <a:cubicBezTo>
                    <a:pt x="593" y="262"/>
                    <a:pt x="506" y="192"/>
                    <a:pt x="419" y="122"/>
                  </a:cubicBezTo>
                  <a:cubicBezTo>
                    <a:pt x="366" y="87"/>
                    <a:pt x="297" y="52"/>
                    <a:pt x="244" y="35"/>
                  </a:cubicBezTo>
                  <a:cubicBezTo>
                    <a:pt x="192" y="18"/>
                    <a:pt x="140" y="0"/>
                    <a:pt x="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6"/>
            <p:cNvSpPr/>
            <p:nvPr/>
          </p:nvSpPr>
          <p:spPr>
            <a:xfrm>
              <a:off x="4651842" y="865223"/>
              <a:ext cx="37806" cy="45508"/>
            </a:xfrm>
            <a:custGeom>
              <a:avLst/>
              <a:gdLst/>
              <a:ahLst/>
              <a:cxnLst/>
              <a:rect l="l" t="t" r="r" b="b"/>
              <a:pathLst>
                <a:path w="1242" h="1495" extrusionOk="0">
                  <a:moveTo>
                    <a:pt x="105" y="0"/>
                  </a:moveTo>
                  <a:cubicBezTo>
                    <a:pt x="71" y="0"/>
                    <a:pt x="36" y="18"/>
                    <a:pt x="18" y="35"/>
                  </a:cubicBezTo>
                  <a:cubicBezTo>
                    <a:pt x="1" y="70"/>
                    <a:pt x="1" y="122"/>
                    <a:pt x="1" y="157"/>
                  </a:cubicBezTo>
                  <a:cubicBezTo>
                    <a:pt x="18" y="192"/>
                    <a:pt x="18" y="227"/>
                    <a:pt x="36" y="262"/>
                  </a:cubicBezTo>
                  <a:cubicBezTo>
                    <a:pt x="53" y="349"/>
                    <a:pt x="88" y="418"/>
                    <a:pt x="140" y="488"/>
                  </a:cubicBezTo>
                  <a:cubicBezTo>
                    <a:pt x="227" y="610"/>
                    <a:pt x="315" y="750"/>
                    <a:pt x="419" y="872"/>
                  </a:cubicBezTo>
                  <a:cubicBezTo>
                    <a:pt x="454" y="924"/>
                    <a:pt x="506" y="976"/>
                    <a:pt x="559" y="1029"/>
                  </a:cubicBezTo>
                  <a:cubicBezTo>
                    <a:pt x="611" y="1081"/>
                    <a:pt x="663" y="1133"/>
                    <a:pt x="716" y="1185"/>
                  </a:cubicBezTo>
                  <a:cubicBezTo>
                    <a:pt x="838" y="1290"/>
                    <a:pt x="960" y="1377"/>
                    <a:pt x="1082" y="1482"/>
                  </a:cubicBezTo>
                  <a:cubicBezTo>
                    <a:pt x="1093" y="1491"/>
                    <a:pt x="1106" y="1494"/>
                    <a:pt x="1119" y="1494"/>
                  </a:cubicBezTo>
                  <a:cubicBezTo>
                    <a:pt x="1181" y="1494"/>
                    <a:pt x="1241" y="1400"/>
                    <a:pt x="1169" y="1342"/>
                  </a:cubicBezTo>
                  <a:cubicBezTo>
                    <a:pt x="977" y="1133"/>
                    <a:pt x="785" y="924"/>
                    <a:pt x="628" y="680"/>
                  </a:cubicBezTo>
                  <a:cubicBezTo>
                    <a:pt x="541" y="575"/>
                    <a:pt x="472" y="453"/>
                    <a:pt x="402" y="331"/>
                  </a:cubicBezTo>
                  <a:cubicBezTo>
                    <a:pt x="367" y="279"/>
                    <a:pt x="315" y="209"/>
                    <a:pt x="280" y="157"/>
                  </a:cubicBezTo>
                  <a:cubicBezTo>
                    <a:pt x="262" y="122"/>
                    <a:pt x="227" y="87"/>
                    <a:pt x="193" y="70"/>
                  </a:cubicBezTo>
                  <a:cubicBezTo>
                    <a:pt x="175" y="35"/>
                    <a:pt x="140" y="18"/>
                    <a:pt x="1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6"/>
            <p:cNvSpPr/>
            <p:nvPr/>
          </p:nvSpPr>
          <p:spPr>
            <a:xfrm>
              <a:off x="4611539" y="786474"/>
              <a:ext cx="22130" cy="42281"/>
            </a:xfrm>
            <a:custGeom>
              <a:avLst/>
              <a:gdLst/>
              <a:ahLst/>
              <a:cxnLst/>
              <a:rect l="l" t="t" r="r" b="b"/>
              <a:pathLst>
                <a:path w="727" h="1389" extrusionOk="0">
                  <a:moveTo>
                    <a:pt x="123" y="0"/>
                  </a:moveTo>
                  <a:cubicBezTo>
                    <a:pt x="89" y="0"/>
                    <a:pt x="48" y="17"/>
                    <a:pt x="35" y="42"/>
                  </a:cubicBezTo>
                  <a:cubicBezTo>
                    <a:pt x="0" y="112"/>
                    <a:pt x="18" y="164"/>
                    <a:pt x="18" y="216"/>
                  </a:cubicBezTo>
                  <a:cubicBezTo>
                    <a:pt x="18" y="286"/>
                    <a:pt x="18" y="356"/>
                    <a:pt x="35" y="426"/>
                  </a:cubicBezTo>
                  <a:cubicBezTo>
                    <a:pt x="70" y="548"/>
                    <a:pt x="122" y="670"/>
                    <a:pt x="192" y="792"/>
                  </a:cubicBezTo>
                  <a:cubicBezTo>
                    <a:pt x="244" y="896"/>
                    <a:pt x="296" y="1001"/>
                    <a:pt x="366" y="1105"/>
                  </a:cubicBezTo>
                  <a:cubicBezTo>
                    <a:pt x="401" y="1158"/>
                    <a:pt x="436" y="1193"/>
                    <a:pt x="471" y="1245"/>
                  </a:cubicBezTo>
                  <a:cubicBezTo>
                    <a:pt x="506" y="1280"/>
                    <a:pt x="523" y="1280"/>
                    <a:pt x="540" y="1315"/>
                  </a:cubicBezTo>
                  <a:cubicBezTo>
                    <a:pt x="575" y="1332"/>
                    <a:pt x="593" y="1350"/>
                    <a:pt x="610" y="1384"/>
                  </a:cubicBezTo>
                  <a:cubicBezTo>
                    <a:pt x="613" y="1387"/>
                    <a:pt x="619" y="1389"/>
                    <a:pt x="626" y="1389"/>
                  </a:cubicBezTo>
                  <a:cubicBezTo>
                    <a:pt x="660" y="1389"/>
                    <a:pt x="726" y="1358"/>
                    <a:pt x="697" y="1315"/>
                  </a:cubicBezTo>
                  <a:cubicBezTo>
                    <a:pt x="663" y="1210"/>
                    <a:pt x="628" y="1088"/>
                    <a:pt x="593" y="983"/>
                  </a:cubicBezTo>
                  <a:cubicBezTo>
                    <a:pt x="558" y="861"/>
                    <a:pt x="488" y="757"/>
                    <a:pt x="453" y="652"/>
                  </a:cubicBezTo>
                  <a:cubicBezTo>
                    <a:pt x="418" y="565"/>
                    <a:pt x="384" y="426"/>
                    <a:pt x="331" y="304"/>
                  </a:cubicBezTo>
                  <a:lnTo>
                    <a:pt x="296" y="234"/>
                  </a:lnTo>
                  <a:cubicBezTo>
                    <a:pt x="279" y="199"/>
                    <a:pt x="279" y="182"/>
                    <a:pt x="262" y="164"/>
                  </a:cubicBezTo>
                  <a:cubicBezTo>
                    <a:pt x="227" y="94"/>
                    <a:pt x="209" y="60"/>
                    <a:pt x="157" y="7"/>
                  </a:cubicBezTo>
                  <a:cubicBezTo>
                    <a:pt x="148" y="3"/>
                    <a:pt x="136" y="0"/>
                    <a:pt x="1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6"/>
            <p:cNvSpPr/>
            <p:nvPr/>
          </p:nvSpPr>
          <p:spPr>
            <a:xfrm>
              <a:off x="4587644" y="697863"/>
              <a:ext cx="17868" cy="48856"/>
            </a:xfrm>
            <a:custGeom>
              <a:avLst/>
              <a:gdLst/>
              <a:ahLst/>
              <a:cxnLst/>
              <a:rect l="l" t="t" r="r" b="b"/>
              <a:pathLst>
                <a:path w="587" h="1605" extrusionOk="0">
                  <a:moveTo>
                    <a:pt x="203" y="0"/>
                  </a:moveTo>
                  <a:cubicBezTo>
                    <a:pt x="189" y="0"/>
                    <a:pt x="174" y="2"/>
                    <a:pt x="158" y="7"/>
                  </a:cubicBezTo>
                  <a:cubicBezTo>
                    <a:pt x="1" y="60"/>
                    <a:pt x="53" y="286"/>
                    <a:pt x="70" y="408"/>
                  </a:cubicBezTo>
                  <a:cubicBezTo>
                    <a:pt x="88" y="513"/>
                    <a:pt x="123" y="652"/>
                    <a:pt x="158" y="774"/>
                  </a:cubicBezTo>
                  <a:cubicBezTo>
                    <a:pt x="227" y="1036"/>
                    <a:pt x="297" y="1297"/>
                    <a:pt x="402" y="1541"/>
                  </a:cubicBezTo>
                  <a:cubicBezTo>
                    <a:pt x="416" y="1585"/>
                    <a:pt x="452" y="1604"/>
                    <a:pt x="488" y="1604"/>
                  </a:cubicBezTo>
                  <a:cubicBezTo>
                    <a:pt x="537" y="1604"/>
                    <a:pt x="586" y="1567"/>
                    <a:pt x="576" y="1506"/>
                  </a:cubicBezTo>
                  <a:cubicBezTo>
                    <a:pt x="524" y="1227"/>
                    <a:pt x="489" y="966"/>
                    <a:pt x="436" y="687"/>
                  </a:cubicBezTo>
                  <a:cubicBezTo>
                    <a:pt x="419" y="565"/>
                    <a:pt x="402" y="443"/>
                    <a:pt x="384" y="321"/>
                  </a:cubicBezTo>
                  <a:cubicBezTo>
                    <a:pt x="368" y="211"/>
                    <a:pt x="338" y="0"/>
                    <a:pt x="2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6"/>
            <p:cNvSpPr/>
            <p:nvPr/>
          </p:nvSpPr>
          <p:spPr>
            <a:xfrm>
              <a:off x="4586061" y="627486"/>
              <a:ext cx="9589" cy="41307"/>
            </a:xfrm>
            <a:custGeom>
              <a:avLst/>
              <a:gdLst/>
              <a:ahLst/>
              <a:cxnLst/>
              <a:rect l="l" t="t" r="r" b="b"/>
              <a:pathLst>
                <a:path w="315" h="1357" extrusionOk="0">
                  <a:moveTo>
                    <a:pt x="157" y="1"/>
                  </a:moveTo>
                  <a:cubicBezTo>
                    <a:pt x="35" y="1"/>
                    <a:pt x="0" y="193"/>
                    <a:pt x="0" y="297"/>
                  </a:cubicBezTo>
                  <a:cubicBezTo>
                    <a:pt x="0" y="384"/>
                    <a:pt x="0" y="506"/>
                    <a:pt x="0" y="611"/>
                  </a:cubicBezTo>
                  <a:cubicBezTo>
                    <a:pt x="0" y="838"/>
                    <a:pt x="35" y="1064"/>
                    <a:pt x="70" y="1291"/>
                  </a:cubicBezTo>
                  <a:cubicBezTo>
                    <a:pt x="70" y="1334"/>
                    <a:pt x="109" y="1356"/>
                    <a:pt x="151" y="1356"/>
                  </a:cubicBezTo>
                  <a:cubicBezTo>
                    <a:pt x="192" y="1356"/>
                    <a:pt x="236" y="1334"/>
                    <a:pt x="244" y="1291"/>
                  </a:cubicBezTo>
                  <a:cubicBezTo>
                    <a:pt x="262" y="1082"/>
                    <a:pt x="297" y="838"/>
                    <a:pt x="297" y="611"/>
                  </a:cubicBezTo>
                  <a:cubicBezTo>
                    <a:pt x="297" y="506"/>
                    <a:pt x="297" y="402"/>
                    <a:pt x="314" y="297"/>
                  </a:cubicBezTo>
                  <a:cubicBezTo>
                    <a:pt x="314" y="175"/>
                    <a:pt x="297" y="1"/>
                    <a:pt x="1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6"/>
            <p:cNvSpPr/>
            <p:nvPr/>
          </p:nvSpPr>
          <p:spPr>
            <a:xfrm>
              <a:off x="4587126" y="559056"/>
              <a:ext cx="10106" cy="32388"/>
            </a:xfrm>
            <a:custGeom>
              <a:avLst/>
              <a:gdLst/>
              <a:ahLst/>
              <a:cxnLst/>
              <a:rect l="l" t="t" r="r" b="b"/>
              <a:pathLst>
                <a:path w="332" h="1064" extrusionOk="0">
                  <a:moveTo>
                    <a:pt x="209" y="0"/>
                  </a:moveTo>
                  <a:cubicBezTo>
                    <a:pt x="157" y="0"/>
                    <a:pt x="105" y="35"/>
                    <a:pt x="87" y="88"/>
                  </a:cubicBezTo>
                  <a:cubicBezTo>
                    <a:pt x="70" y="157"/>
                    <a:pt x="53" y="244"/>
                    <a:pt x="35" y="314"/>
                  </a:cubicBezTo>
                  <a:cubicBezTo>
                    <a:pt x="35" y="384"/>
                    <a:pt x="18" y="471"/>
                    <a:pt x="18" y="541"/>
                  </a:cubicBezTo>
                  <a:cubicBezTo>
                    <a:pt x="0" y="698"/>
                    <a:pt x="0" y="837"/>
                    <a:pt x="35" y="977"/>
                  </a:cubicBezTo>
                  <a:cubicBezTo>
                    <a:pt x="35" y="1029"/>
                    <a:pt x="87" y="1064"/>
                    <a:pt x="140" y="1064"/>
                  </a:cubicBezTo>
                  <a:cubicBezTo>
                    <a:pt x="192" y="1046"/>
                    <a:pt x="227" y="1011"/>
                    <a:pt x="227" y="959"/>
                  </a:cubicBezTo>
                  <a:cubicBezTo>
                    <a:pt x="244" y="820"/>
                    <a:pt x="227" y="680"/>
                    <a:pt x="244" y="541"/>
                  </a:cubicBezTo>
                  <a:cubicBezTo>
                    <a:pt x="244" y="471"/>
                    <a:pt x="262" y="419"/>
                    <a:pt x="279" y="349"/>
                  </a:cubicBezTo>
                  <a:cubicBezTo>
                    <a:pt x="297" y="279"/>
                    <a:pt x="314" y="210"/>
                    <a:pt x="314" y="140"/>
                  </a:cubicBezTo>
                  <a:cubicBezTo>
                    <a:pt x="331" y="70"/>
                    <a:pt x="279" y="18"/>
                    <a:pt x="2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45" name="Google Shape;745;p6"/>
          <p:cNvSpPr/>
          <p:nvPr/>
        </p:nvSpPr>
        <p:spPr>
          <a:xfrm>
            <a:off x="6886138" y="804682"/>
            <a:ext cx="552417" cy="264300"/>
          </a:xfrm>
          <a:custGeom>
            <a:avLst/>
            <a:gdLst/>
            <a:ahLst/>
            <a:cxnLst/>
            <a:rect l="l" t="t" r="r" b="b"/>
            <a:pathLst>
              <a:path w="20458" h="9788" extrusionOk="0">
                <a:moveTo>
                  <a:pt x="1" y="1"/>
                </a:moveTo>
                <a:lnTo>
                  <a:pt x="1" y="9788"/>
                </a:lnTo>
                <a:lnTo>
                  <a:pt x="20457" y="9788"/>
                </a:lnTo>
                <a:lnTo>
                  <a:pt x="2045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6" name="Google Shape;746;p6"/>
          <p:cNvSpPr/>
          <p:nvPr/>
        </p:nvSpPr>
        <p:spPr>
          <a:xfrm>
            <a:off x="7378908" y="1133835"/>
            <a:ext cx="551580" cy="264300"/>
          </a:xfrm>
          <a:custGeom>
            <a:avLst/>
            <a:gdLst/>
            <a:ahLst/>
            <a:cxnLst/>
            <a:rect l="l" t="t" r="r" b="b"/>
            <a:pathLst>
              <a:path w="20427" h="9788" extrusionOk="0">
                <a:moveTo>
                  <a:pt x="1" y="0"/>
                </a:moveTo>
                <a:lnTo>
                  <a:pt x="1" y="9787"/>
                </a:lnTo>
                <a:lnTo>
                  <a:pt x="20427" y="9787"/>
                </a:lnTo>
                <a:lnTo>
                  <a:pt x="2042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7" name="Google Shape;747;p6"/>
          <p:cNvSpPr/>
          <p:nvPr/>
        </p:nvSpPr>
        <p:spPr>
          <a:xfrm>
            <a:off x="6723637" y="1133816"/>
            <a:ext cx="552390" cy="264300"/>
          </a:xfrm>
          <a:custGeom>
            <a:avLst/>
            <a:gdLst/>
            <a:ahLst/>
            <a:cxnLst/>
            <a:rect l="l" t="t" r="r" b="b"/>
            <a:pathLst>
              <a:path w="20457" h="9788" extrusionOk="0">
                <a:moveTo>
                  <a:pt x="1" y="0"/>
                </a:moveTo>
                <a:lnTo>
                  <a:pt x="1" y="9788"/>
                </a:lnTo>
                <a:lnTo>
                  <a:pt x="20457" y="9788"/>
                </a:lnTo>
                <a:lnTo>
                  <a:pt x="2045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8" name="Google Shape;748;p6"/>
          <p:cNvSpPr/>
          <p:nvPr/>
        </p:nvSpPr>
        <p:spPr>
          <a:xfrm>
            <a:off x="597388" y="3347257"/>
            <a:ext cx="552417" cy="264300"/>
          </a:xfrm>
          <a:custGeom>
            <a:avLst/>
            <a:gdLst/>
            <a:ahLst/>
            <a:cxnLst/>
            <a:rect l="l" t="t" r="r" b="b"/>
            <a:pathLst>
              <a:path w="20458" h="9788" extrusionOk="0">
                <a:moveTo>
                  <a:pt x="1" y="1"/>
                </a:moveTo>
                <a:lnTo>
                  <a:pt x="1" y="9788"/>
                </a:lnTo>
                <a:lnTo>
                  <a:pt x="20457" y="9788"/>
                </a:lnTo>
                <a:lnTo>
                  <a:pt x="2045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9" name="Google Shape;749;p6"/>
          <p:cNvSpPr/>
          <p:nvPr/>
        </p:nvSpPr>
        <p:spPr>
          <a:xfrm>
            <a:off x="285712" y="3663641"/>
            <a:ext cx="552390" cy="264300"/>
          </a:xfrm>
          <a:custGeom>
            <a:avLst/>
            <a:gdLst/>
            <a:ahLst/>
            <a:cxnLst/>
            <a:rect l="l" t="t" r="r" b="b"/>
            <a:pathLst>
              <a:path w="20457" h="9788" extrusionOk="0">
                <a:moveTo>
                  <a:pt x="1" y="0"/>
                </a:moveTo>
                <a:lnTo>
                  <a:pt x="1" y="9788"/>
                </a:lnTo>
                <a:lnTo>
                  <a:pt x="20457" y="9788"/>
                </a:lnTo>
                <a:lnTo>
                  <a:pt x="2045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50" name="Google Shape;750;p6"/>
          <p:cNvGrpSpPr/>
          <p:nvPr/>
        </p:nvGrpSpPr>
        <p:grpSpPr>
          <a:xfrm>
            <a:off x="1398719" y="1016585"/>
            <a:ext cx="2492026" cy="4118932"/>
            <a:chOff x="2785500" y="597100"/>
            <a:chExt cx="2463450" cy="4071700"/>
          </a:xfrm>
        </p:grpSpPr>
        <p:sp>
          <p:nvSpPr>
            <p:cNvPr id="751" name="Google Shape;751;p6"/>
            <p:cNvSpPr/>
            <p:nvPr/>
          </p:nvSpPr>
          <p:spPr>
            <a:xfrm>
              <a:off x="3157425" y="3988300"/>
              <a:ext cx="1315125" cy="680500"/>
            </a:xfrm>
            <a:custGeom>
              <a:avLst/>
              <a:gdLst/>
              <a:ahLst/>
              <a:cxnLst/>
              <a:rect l="l" t="t" r="r" b="b"/>
              <a:pathLst>
                <a:path w="52605" h="27220" extrusionOk="0">
                  <a:moveTo>
                    <a:pt x="49503" y="0"/>
                  </a:moveTo>
                  <a:cubicBezTo>
                    <a:pt x="38395" y="9107"/>
                    <a:pt x="30322" y="10708"/>
                    <a:pt x="30322" y="10708"/>
                  </a:cubicBezTo>
                  <a:lnTo>
                    <a:pt x="27487" y="5938"/>
                  </a:lnTo>
                  <a:lnTo>
                    <a:pt x="25185" y="11675"/>
                  </a:lnTo>
                  <a:cubicBezTo>
                    <a:pt x="25185" y="11675"/>
                    <a:pt x="21683" y="12776"/>
                    <a:pt x="13143" y="13410"/>
                  </a:cubicBezTo>
                  <a:cubicBezTo>
                    <a:pt x="10461" y="13579"/>
                    <a:pt x="7765" y="13668"/>
                    <a:pt x="5072" y="13668"/>
                  </a:cubicBezTo>
                  <a:cubicBezTo>
                    <a:pt x="3513" y="13668"/>
                    <a:pt x="1955" y="13638"/>
                    <a:pt x="401" y="13577"/>
                  </a:cubicBezTo>
                  <a:lnTo>
                    <a:pt x="401" y="13577"/>
                  </a:lnTo>
                  <a:cubicBezTo>
                    <a:pt x="1" y="18147"/>
                    <a:pt x="234" y="22717"/>
                    <a:pt x="1135" y="27220"/>
                  </a:cubicBezTo>
                  <a:lnTo>
                    <a:pt x="51471" y="27220"/>
                  </a:lnTo>
                  <a:cubicBezTo>
                    <a:pt x="51471" y="27220"/>
                    <a:pt x="52605" y="17813"/>
                    <a:pt x="51471" y="8573"/>
                  </a:cubicBezTo>
                  <a:cubicBezTo>
                    <a:pt x="51104" y="5638"/>
                    <a:pt x="50437" y="2769"/>
                    <a:pt x="495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6"/>
            <p:cNvSpPr/>
            <p:nvPr/>
          </p:nvSpPr>
          <p:spPr>
            <a:xfrm>
              <a:off x="3167425" y="3689750"/>
              <a:ext cx="1228400" cy="640225"/>
            </a:xfrm>
            <a:custGeom>
              <a:avLst/>
              <a:gdLst/>
              <a:ahLst/>
              <a:cxnLst/>
              <a:rect l="l" t="t" r="r" b="b"/>
              <a:pathLst>
                <a:path w="49136" h="25609" extrusionOk="0">
                  <a:moveTo>
                    <a:pt x="31090" y="1"/>
                  </a:moveTo>
                  <a:lnTo>
                    <a:pt x="11743" y="1602"/>
                  </a:lnTo>
                  <a:lnTo>
                    <a:pt x="3870" y="9107"/>
                  </a:lnTo>
                  <a:cubicBezTo>
                    <a:pt x="1735" y="14344"/>
                    <a:pt x="434" y="19881"/>
                    <a:pt x="1" y="25519"/>
                  </a:cubicBezTo>
                  <a:cubicBezTo>
                    <a:pt x="1514" y="25578"/>
                    <a:pt x="3031" y="25608"/>
                    <a:pt x="4550" y="25608"/>
                  </a:cubicBezTo>
                  <a:cubicBezTo>
                    <a:pt x="7283" y="25608"/>
                    <a:pt x="10020" y="25512"/>
                    <a:pt x="12743" y="25319"/>
                  </a:cubicBezTo>
                  <a:cubicBezTo>
                    <a:pt x="21283" y="24685"/>
                    <a:pt x="24785" y="23584"/>
                    <a:pt x="24785" y="23584"/>
                  </a:cubicBezTo>
                  <a:lnTo>
                    <a:pt x="27087" y="17880"/>
                  </a:lnTo>
                  <a:lnTo>
                    <a:pt x="29956" y="22650"/>
                  </a:lnTo>
                  <a:cubicBezTo>
                    <a:pt x="29956" y="22650"/>
                    <a:pt x="37995" y="21049"/>
                    <a:pt x="49136" y="11942"/>
                  </a:cubicBezTo>
                  <a:cubicBezTo>
                    <a:pt x="48302" y="9474"/>
                    <a:pt x="47268" y="7072"/>
                    <a:pt x="46000" y="4804"/>
                  </a:cubicBezTo>
                  <a:lnTo>
                    <a:pt x="31090" y="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6"/>
            <p:cNvSpPr/>
            <p:nvPr/>
          </p:nvSpPr>
          <p:spPr>
            <a:xfrm>
              <a:off x="4960375" y="1883225"/>
              <a:ext cx="288575" cy="277125"/>
            </a:xfrm>
            <a:custGeom>
              <a:avLst/>
              <a:gdLst/>
              <a:ahLst/>
              <a:cxnLst/>
              <a:rect l="l" t="t" r="r" b="b"/>
              <a:pathLst>
                <a:path w="11543" h="11085" extrusionOk="0">
                  <a:moveTo>
                    <a:pt x="2401" y="0"/>
                  </a:moveTo>
                  <a:cubicBezTo>
                    <a:pt x="2348" y="0"/>
                    <a:pt x="2293" y="3"/>
                    <a:pt x="2236" y="10"/>
                  </a:cubicBezTo>
                  <a:cubicBezTo>
                    <a:pt x="768" y="177"/>
                    <a:pt x="1" y="1778"/>
                    <a:pt x="1" y="1778"/>
                  </a:cubicBezTo>
                  <a:lnTo>
                    <a:pt x="1" y="9750"/>
                  </a:lnTo>
                  <a:lnTo>
                    <a:pt x="4170" y="11084"/>
                  </a:lnTo>
                  <a:lnTo>
                    <a:pt x="8940" y="9750"/>
                  </a:lnTo>
                  <a:cubicBezTo>
                    <a:pt x="8940" y="9750"/>
                    <a:pt x="8955" y="9751"/>
                    <a:pt x="8982" y="9751"/>
                  </a:cubicBezTo>
                  <a:cubicBezTo>
                    <a:pt x="9265" y="9751"/>
                    <a:pt x="10904" y="9612"/>
                    <a:pt x="11209" y="6414"/>
                  </a:cubicBezTo>
                  <a:cubicBezTo>
                    <a:pt x="11542" y="2912"/>
                    <a:pt x="10708" y="1644"/>
                    <a:pt x="9741" y="1444"/>
                  </a:cubicBezTo>
                  <a:cubicBezTo>
                    <a:pt x="9682" y="1432"/>
                    <a:pt x="9623" y="1426"/>
                    <a:pt x="9566" y="1426"/>
                  </a:cubicBezTo>
                  <a:cubicBezTo>
                    <a:pt x="8683" y="1426"/>
                    <a:pt x="8006" y="2778"/>
                    <a:pt x="8006" y="2778"/>
                  </a:cubicBezTo>
                  <a:cubicBezTo>
                    <a:pt x="8006" y="2778"/>
                    <a:pt x="7740" y="277"/>
                    <a:pt x="6005" y="243"/>
                  </a:cubicBezTo>
                  <a:cubicBezTo>
                    <a:pt x="5984" y="243"/>
                    <a:pt x="5963" y="242"/>
                    <a:pt x="5942" y="242"/>
                  </a:cubicBezTo>
                  <a:cubicBezTo>
                    <a:pt x="5001" y="242"/>
                    <a:pt x="4201" y="965"/>
                    <a:pt x="4070" y="1911"/>
                  </a:cubicBezTo>
                  <a:cubicBezTo>
                    <a:pt x="4070" y="1911"/>
                    <a:pt x="3731" y="0"/>
                    <a:pt x="2401" y="0"/>
                  </a:cubicBezTo>
                  <a:close/>
                </a:path>
              </a:pathLst>
            </a:custGeom>
            <a:solidFill>
              <a:srgbClr val="EF84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6"/>
            <p:cNvSpPr/>
            <p:nvPr/>
          </p:nvSpPr>
          <p:spPr>
            <a:xfrm>
              <a:off x="4877825" y="1686150"/>
              <a:ext cx="306075" cy="741900"/>
            </a:xfrm>
            <a:custGeom>
              <a:avLst/>
              <a:gdLst/>
              <a:ahLst/>
              <a:cxnLst/>
              <a:rect l="l" t="t" r="r" b="b"/>
              <a:pathLst>
                <a:path w="12243" h="29676" extrusionOk="0">
                  <a:moveTo>
                    <a:pt x="2989" y="1"/>
                  </a:moveTo>
                  <a:cubicBezTo>
                    <a:pt x="2833" y="1"/>
                    <a:pt x="2661" y="31"/>
                    <a:pt x="2469" y="87"/>
                  </a:cubicBezTo>
                  <a:cubicBezTo>
                    <a:pt x="1468" y="421"/>
                    <a:pt x="868" y="5258"/>
                    <a:pt x="467" y="7926"/>
                  </a:cubicBezTo>
                  <a:cubicBezTo>
                    <a:pt x="67" y="10628"/>
                    <a:pt x="0" y="16566"/>
                    <a:pt x="0" y="19201"/>
                  </a:cubicBezTo>
                  <a:cubicBezTo>
                    <a:pt x="0" y="21836"/>
                    <a:pt x="701" y="26740"/>
                    <a:pt x="534" y="28241"/>
                  </a:cubicBezTo>
                  <a:lnTo>
                    <a:pt x="8073" y="29675"/>
                  </a:lnTo>
                  <a:cubicBezTo>
                    <a:pt x="8073" y="29675"/>
                    <a:pt x="8707" y="24338"/>
                    <a:pt x="9174" y="22870"/>
                  </a:cubicBezTo>
                  <a:cubicBezTo>
                    <a:pt x="9607" y="21436"/>
                    <a:pt x="11909" y="19334"/>
                    <a:pt x="12242" y="17633"/>
                  </a:cubicBezTo>
                  <a:cubicBezTo>
                    <a:pt x="11542" y="17533"/>
                    <a:pt x="11008" y="17033"/>
                    <a:pt x="10841" y="16366"/>
                  </a:cubicBezTo>
                  <a:cubicBezTo>
                    <a:pt x="10841" y="16366"/>
                    <a:pt x="10474" y="17700"/>
                    <a:pt x="9207" y="17867"/>
                  </a:cubicBezTo>
                  <a:cubicBezTo>
                    <a:pt x="9163" y="17871"/>
                    <a:pt x="9120" y="17874"/>
                    <a:pt x="9077" y="17874"/>
                  </a:cubicBezTo>
                  <a:cubicBezTo>
                    <a:pt x="7935" y="17874"/>
                    <a:pt x="7439" y="16199"/>
                    <a:pt x="7439" y="16199"/>
                  </a:cubicBezTo>
                  <a:cubicBezTo>
                    <a:pt x="7439" y="16199"/>
                    <a:pt x="7211" y="17467"/>
                    <a:pt x="6146" y="17467"/>
                  </a:cubicBezTo>
                  <a:cubicBezTo>
                    <a:pt x="6132" y="17467"/>
                    <a:pt x="6119" y="17467"/>
                    <a:pt x="6105" y="17466"/>
                  </a:cubicBezTo>
                  <a:cubicBezTo>
                    <a:pt x="5004" y="17466"/>
                    <a:pt x="4470" y="15698"/>
                    <a:pt x="4437" y="14831"/>
                  </a:cubicBezTo>
                  <a:lnTo>
                    <a:pt x="5871" y="14798"/>
                  </a:lnTo>
                  <a:cubicBezTo>
                    <a:pt x="5871" y="14798"/>
                    <a:pt x="6841" y="14900"/>
                    <a:pt x="7970" y="14900"/>
                  </a:cubicBezTo>
                  <a:cubicBezTo>
                    <a:pt x="9496" y="14900"/>
                    <a:pt x="11313" y="14713"/>
                    <a:pt x="11408" y="13830"/>
                  </a:cubicBezTo>
                  <a:cubicBezTo>
                    <a:pt x="11575" y="12329"/>
                    <a:pt x="10041" y="11762"/>
                    <a:pt x="8306" y="11562"/>
                  </a:cubicBezTo>
                  <a:cubicBezTo>
                    <a:pt x="6605" y="11329"/>
                    <a:pt x="6105" y="11395"/>
                    <a:pt x="5271" y="11329"/>
                  </a:cubicBezTo>
                  <a:cubicBezTo>
                    <a:pt x="5173" y="11322"/>
                    <a:pt x="5076" y="11320"/>
                    <a:pt x="4980" y="11320"/>
                  </a:cubicBezTo>
                  <a:cubicBezTo>
                    <a:pt x="4553" y="11320"/>
                    <a:pt x="4145" y="11374"/>
                    <a:pt x="3736" y="11429"/>
                  </a:cubicBezTo>
                  <a:cubicBezTo>
                    <a:pt x="3736" y="11429"/>
                    <a:pt x="4604" y="4157"/>
                    <a:pt x="4303" y="2189"/>
                  </a:cubicBezTo>
                  <a:cubicBezTo>
                    <a:pt x="4032" y="586"/>
                    <a:pt x="3672" y="1"/>
                    <a:pt x="2989" y="1"/>
                  </a:cubicBezTo>
                  <a:close/>
                </a:path>
              </a:pathLst>
            </a:custGeom>
            <a:solidFill>
              <a:srgbClr val="FFBB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6"/>
            <p:cNvSpPr/>
            <p:nvPr/>
          </p:nvSpPr>
          <p:spPr>
            <a:xfrm>
              <a:off x="4532575" y="2986750"/>
              <a:ext cx="129275" cy="236850"/>
            </a:xfrm>
            <a:custGeom>
              <a:avLst/>
              <a:gdLst/>
              <a:ahLst/>
              <a:cxnLst/>
              <a:rect l="l" t="t" r="r" b="b"/>
              <a:pathLst>
                <a:path w="5171" h="9474" extrusionOk="0">
                  <a:moveTo>
                    <a:pt x="2069" y="0"/>
                  </a:moveTo>
                  <a:cubicBezTo>
                    <a:pt x="0" y="7272"/>
                    <a:pt x="3336" y="9474"/>
                    <a:pt x="3336" y="9474"/>
                  </a:cubicBezTo>
                  <a:lnTo>
                    <a:pt x="5171" y="3937"/>
                  </a:lnTo>
                  <a:cubicBezTo>
                    <a:pt x="4003" y="2736"/>
                    <a:pt x="2969" y="1401"/>
                    <a:pt x="206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6"/>
            <p:cNvSpPr/>
            <p:nvPr/>
          </p:nvSpPr>
          <p:spPr>
            <a:xfrm>
              <a:off x="4104775" y="2444700"/>
              <a:ext cx="911500" cy="983350"/>
            </a:xfrm>
            <a:custGeom>
              <a:avLst/>
              <a:gdLst/>
              <a:ahLst/>
              <a:cxnLst/>
              <a:rect l="l" t="t" r="r" b="b"/>
              <a:pathLst>
                <a:path w="36460" h="39334" extrusionOk="0">
                  <a:moveTo>
                    <a:pt x="0" y="0"/>
                  </a:moveTo>
                  <a:lnTo>
                    <a:pt x="1535" y="25352"/>
                  </a:lnTo>
                  <a:cubicBezTo>
                    <a:pt x="3736" y="28587"/>
                    <a:pt x="11275" y="34525"/>
                    <a:pt x="16912" y="37427"/>
                  </a:cubicBezTo>
                  <a:cubicBezTo>
                    <a:pt x="19649" y="38852"/>
                    <a:pt x="22772" y="39334"/>
                    <a:pt x="25477" y="39334"/>
                  </a:cubicBezTo>
                  <a:cubicBezTo>
                    <a:pt x="28345" y="39334"/>
                    <a:pt x="30745" y="38793"/>
                    <a:pt x="31723" y="38261"/>
                  </a:cubicBezTo>
                  <a:cubicBezTo>
                    <a:pt x="33057" y="37560"/>
                    <a:pt x="34758" y="34692"/>
                    <a:pt x="36460" y="29788"/>
                  </a:cubicBezTo>
                  <a:lnTo>
                    <a:pt x="36460" y="29788"/>
                  </a:lnTo>
                  <a:lnTo>
                    <a:pt x="36226" y="30022"/>
                  </a:lnTo>
                  <a:cubicBezTo>
                    <a:pt x="33183" y="33018"/>
                    <a:pt x="30857" y="34162"/>
                    <a:pt x="27761" y="34162"/>
                  </a:cubicBezTo>
                  <a:cubicBezTo>
                    <a:pt x="26480" y="34162"/>
                    <a:pt x="25067" y="33966"/>
                    <a:pt x="23417" y="33624"/>
                  </a:cubicBezTo>
                  <a:cubicBezTo>
                    <a:pt x="17780" y="32490"/>
                    <a:pt x="9073" y="27153"/>
                    <a:pt x="9073" y="27153"/>
                  </a:cubicBezTo>
                  <a:cubicBezTo>
                    <a:pt x="9073" y="27153"/>
                    <a:pt x="9907" y="23684"/>
                    <a:pt x="9073" y="15278"/>
                  </a:cubicBezTo>
                  <a:cubicBezTo>
                    <a:pt x="8640" y="10574"/>
                    <a:pt x="7072" y="5804"/>
                    <a:pt x="5838" y="2502"/>
                  </a:cubicBezTo>
                  <a:cubicBezTo>
                    <a:pt x="4003" y="1368"/>
                    <a:pt x="2035" y="534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6"/>
            <p:cNvSpPr/>
            <p:nvPr/>
          </p:nvSpPr>
          <p:spPr>
            <a:xfrm>
              <a:off x="4250700" y="2366400"/>
              <a:ext cx="876500" cy="932350"/>
            </a:xfrm>
            <a:custGeom>
              <a:avLst/>
              <a:gdLst/>
              <a:ahLst/>
              <a:cxnLst/>
              <a:rect l="l" t="t" r="r" b="b"/>
              <a:pathLst>
                <a:path w="35060" h="37294" extrusionOk="0">
                  <a:moveTo>
                    <a:pt x="26327" y="0"/>
                  </a:moveTo>
                  <a:cubicBezTo>
                    <a:pt x="25257" y="0"/>
                    <a:pt x="24552" y="63"/>
                    <a:pt x="24552" y="63"/>
                  </a:cubicBezTo>
                  <a:cubicBezTo>
                    <a:pt x="24552" y="63"/>
                    <a:pt x="23417" y="10571"/>
                    <a:pt x="21583" y="14674"/>
                  </a:cubicBezTo>
                  <a:cubicBezTo>
                    <a:pt x="19782" y="18810"/>
                    <a:pt x="16446" y="28751"/>
                    <a:pt x="16446" y="28751"/>
                  </a:cubicBezTo>
                  <a:lnTo>
                    <a:pt x="14611" y="34288"/>
                  </a:lnTo>
                  <a:cubicBezTo>
                    <a:pt x="14611" y="34288"/>
                    <a:pt x="11275" y="32086"/>
                    <a:pt x="13344" y="24814"/>
                  </a:cubicBezTo>
                  <a:cubicBezTo>
                    <a:pt x="10308" y="20378"/>
                    <a:pt x="7539" y="15741"/>
                    <a:pt x="5071" y="10971"/>
                  </a:cubicBezTo>
                  <a:cubicBezTo>
                    <a:pt x="3870" y="8770"/>
                    <a:pt x="2136" y="6935"/>
                    <a:pt x="1" y="5634"/>
                  </a:cubicBezTo>
                  <a:lnTo>
                    <a:pt x="1" y="5634"/>
                  </a:lnTo>
                  <a:cubicBezTo>
                    <a:pt x="1235" y="8936"/>
                    <a:pt x="2803" y="13706"/>
                    <a:pt x="3236" y="18410"/>
                  </a:cubicBezTo>
                  <a:cubicBezTo>
                    <a:pt x="4070" y="26816"/>
                    <a:pt x="3236" y="30285"/>
                    <a:pt x="3236" y="30285"/>
                  </a:cubicBezTo>
                  <a:cubicBezTo>
                    <a:pt x="3236" y="30285"/>
                    <a:pt x="11943" y="35622"/>
                    <a:pt x="17580" y="36756"/>
                  </a:cubicBezTo>
                  <a:cubicBezTo>
                    <a:pt x="19230" y="37098"/>
                    <a:pt x="20643" y="37294"/>
                    <a:pt x="21924" y="37294"/>
                  </a:cubicBezTo>
                  <a:cubicBezTo>
                    <a:pt x="25020" y="37294"/>
                    <a:pt x="27346" y="36150"/>
                    <a:pt x="30389" y="33154"/>
                  </a:cubicBezTo>
                  <a:lnTo>
                    <a:pt x="30623" y="32887"/>
                  </a:lnTo>
                  <a:cubicBezTo>
                    <a:pt x="31356" y="30785"/>
                    <a:pt x="32090" y="28317"/>
                    <a:pt x="32791" y="25415"/>
                  </a:cubicBezTo>
                  <a:cubicBezTo>
                    <a:pt x="35059" y="15875"/>
                    <a:pt x="34692" y="1965"/>
                    <a:pt x="34692" y="1965"/>
                  </a:cubicBezTo>
                  <a:cubicBezTo>
                    <a:pt x="32371" y="274"/>
                    <a:pt x="28557" y="0"/>
                    <a:pt x="2632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6"/>
            <p:cNvSpPr/>
            <p:nvPr/>
          </p:nvSpPr>
          <p:spPr>
            <a:xfrm>
              <a:off x="3366750" y="3870725"/>
              <a:ext cx="452850" cy="241475"/>
            </a:xfrm>
            <a:custGeom>
              <a:avLst/>
              <a:gdLst/>
              <a:ahLst/>
              <a:cxnLst/>
              <a:rect l="l" t="t" r="r" b="b"/>
              <a:pathLst>
                <a:path w="18114" h="9659" extrusionOk="0">
                  <a:moveTo>
                    <a:pt x="18113" y="0"/>
                  </a:moveTo>
                  <a:lnTo>
                    <a:pt x="18113" y="0"/>
                  </a:lnTo>
                  <a:cubicBezTo>
                    <a:pt x="14911" y="1368"/>
                    <a:pt x="11575" y="2335"/>
                    <a:pt x="8106" y="2869"/>
                  </a:cubicBezTo>
                  <a:cubicBezTo>
                    <a:pt x="2035" y="3836"/>
                    <a:pt x="0" y="3836"/>
                    <a:pt x="0" y="3836"/>
                  </a:cubicBezTo>
                  <a:lnTo>
                    <a:pt x="1201" y="8339"/>
                  </a:lnTo>
                  <a:cubicBezTo>
                    <a:pt x="2302" y="8740"/>
                    <a:pt x="3469" y="9073"/>
                    <a:pt x="4670" y="9273"/>
                  </a:cubicBezTo>
                  <a:cubicBezTo>
                    <a:pt x="6360" y="9562"/>
                    <a:pt x="8299" y="9659"/>
                    <a:pt x="10132" y="9659"/>
                  </a:cubicBezTo>
                  <a:cubicBezTo>
                    <a:pt x="13799" y="9659"/>
                    <a:pt x="17046" y="9273"/>
                    <a:pt x="17046" y="9273"/>
                  </a:cubicBezTo>
                  <a:lnTo>
                    <a:pt x="1811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6"/>
            <p:cNvSpPr/>
            <p:nvPr/>
          </p:nvSpPr>
          <p:spPr>
            <a:xfrm>
              <a:off x="3180775" y="3077650"/>
              <a:ext cx="1057450" cy="1001575"/>
            </a:xfrm>
            <a:custGeom>
              <a:avLst/>
              <a:gdLst/>
              <a:ahLst/>
              <a:cxnLst/>
              <a:rect l="l" t="t" r="r" b="b"/>
              <a:pathLst>
                <a:path w="42298" h="40063" extrusionOk="0">
                  <a:moveTo>
                    <a:pt x="38528" y="0"/>
                  </a:moveTo>
                  <a:lnTo>
                    <a:pt x="2936" y="5337"/>
                  </a:lnTo>
                  <a:lnTo>
                    <a:pt x="2502" y="6805"/>
                  </a:lnTo>
                  <a:cubicBezTo>
                    <a:pt x="4270" y="10541"/>
                    <a:pt x="5004" y="14711"/>
                    <a:pt x="4537" y="18847"/>
                  </a:cubicBezTo>
                  <a:cubicBezTo>
                    <a:pt x="3803" y="25886"/>
                    <a:pt x="1" y="34792"/>
                    <a:pt x="201" y="35459"/>
                  </a:cubicBezTo>
                  <a:cubicBezTo>
                    <a:pt x="334" y="35993"/>
                    <a:pt x="4437" y="38561"/>
                    <a:pt x="8640" y="40062"/>
                  </a:cubicBezTo>
                  <a:lnTo>
                    <a:pt x="7439" y="35559"/>
                  </a:lnTo>
                  <a:cubicBezTo>
                    <a:pt x="7439" y="35559"/>
                    <a:pt x="9474" y="35559"/>
                    <a:pt x="15545" y="34592"/>
                  </a:cubicBezTo>
                  <a:cubicBezTo>
                    <a:pt x="18981" y="34058"/>
                    <a:pt x="22350" y="33091"/>
                    <a:pt x="25552" y="31723"/>
                  </a:cubicBezTo>
                  <a:lnTo>
                    <a:pt x="25986" y="28321"/>
                  </a:lnTo>
                  <a:lnTo>
                    <a:pt x="27453" y="31423"/>
                  </a:lnTo>
                  <a:cubicBezTo>
                    <a:pt x="30489" y="30122"/>
                    <a:pt x="33291" y="28287"/>
                    <a:pt x="35726" y="26052"/>
                  </a:cubicBezTo>
                  <a:cubicBezTo>
                    <a:pt x="38061" y="23851"/>
                    <a:pt x="40229" y="21516"/>
                    <a:pt x="42297" y="19081"/>
                  </a:cubicBezTo>
                  <a:cubicBezTo>
                    <a:pt x="41430" y="17546"/>
                    <a:pt x="40763" y="15912"/>
                    <a:pt x="40263" y="14244"/>
                  </a:cubicBezTo>
                  <a:cubicBezTo>
                    <a:pt x="39062" y="9340"/>
                    <a:pt x="37361" y="1802"/>
                    <a:pt x="385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6"/>
            <p:cNvSpPr/>
            <p:nvPr/>
          </p:nvSpPr>
          <p:spPr>
            <a:xfrm>
              <a:off x="3866275" y="3554650"/>
              <a:ext cx="521225" cy="510400"/>
            </a:xfrm>
            <a:custGeom>
              <a:avLst/>
              <a:gdLst/>
              <a:ahLst/>
              <a:cxnLst/>
              <a:rect l="l" t="t" r="r" b="b"/>
              <a:pathLst>
                <a:path w="20849" h="20416" extrusionOk="0">
                  <a:moveTo>
                    <a:pt x="14877" y="1"/>
                  </a:moveTo>
                  <a:cubicBezTo>
                    <a:pt x="12809" y="2436"/>
                    <a:pt x="10641" y="4771"/>
                    <a:pt x="8306" y="6972"/>
                  </a:cubicBezTo>
                  <a:cubicBezTo>
                    <a:pt x="5838" y="9207"/>
                    <a:pt x="3036" y="11042"/>
                    <a:pt x="0" y="12343"/>
                  </a:cubicBezTo>
                  <a:lnTo>
                    <a:pt x="3803" y="20415"/>
                  </a:lnTo>
                  <a:cubicBezTo>
                    <a:pt x="3803" y="20415"/>
                    <a:pt x="10474" y="19214"/>
                    <a:pt x="14777" y="16379"/>
                  </a:cubicBezTo>
                  <a:cubicBezTo>
                    <a:pt x="19047" y="13544"/>
                    <a:pt x="20748" y="11242"/>
                    <a:pt x="20815" y="10408"/>
                  </a:cubicBezTo>
                  <a:cubicBezTo>
                    <a:pt x="20848" y="9774"/>
                    <a:pt x="17312" y="4637"/>
                    <a:pt x="1487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6"/>
            <p:cNvSpPr/>
            <p:nvPr/>
          </p:nvSpPr>
          <p:spPr>
            <a:xfrm>
              <a:off x="3203300" y="2323775"/>
              <a:ext cx="758050" cy="678000"/>
            </a:xfrm>
            <a:custGeom>
              <a:avLst/>
              <a:gdLst/>
              <a:ahLst/>
              <a:cxnLst/>
              <a:rect l="l" t="t" r="r" b="b"/>
              <a:pathLst>
                <a:path w="30322" h="27120" extrusionOk="0">
                  <a:moveTo>
                    <a:pt x="25752" y="0"/>
                  </a:moveTo>
                  <a:lnTo>
                    <a:pt x="5704" y="2969"/>
                  </a:lnTo>
                  <a:lnTo>
                    <a:pt x="3436" y="5471"/>
                  </a:lnTo>
                  <a:cubicBezTo>
                    <a:pt x="2402" y="6505"/>
                    <a:pt x="1268" y="7406"/>
                    <a:pt x="0" y="8173"/>
                  </a:cubicBezTo>
                  <a:cubicBezTo>
                    <a:pt x="1201" y="11308"/>
                    <a:pt x="3569" y="16779"/>
                    <a:pt x="6772" y="20015"/>
                  </a:cubicBezTo>
                  <a:cubicBezTo>
                    <a:pt x="11408" y="24718"/>
                    <a:pt x="21082" y="27120"/>
                    <a:pt x="21082" y="27120"/>
                  </a:cubicBezTo>
                  <a:cubicBezTo>
                    <a:pt x="21082" y="27120"/>
                    <a:pt x="26753" y="19481"/>
                    <a:pt x="28787" y="12910"/>
                  </a:cubicBezTo>
                  <a:cubicBezTo>
                    <a:pt x="29821" y="9641"/>
                    <a:pt x="30322" y="6205"/>
                    <a:pt x="30322" y="2736"/>
                  </a:cubicBezTo>
                  <a:cubicBezTo>
                    <a:pt x="28721" y="1968"/>
                    <a:pt x="27186" y="1034"/>
                    <a:pt x="25752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6"/>
            <p:cNvSpPr/>
            <p:nvPr/>
          </p:nvSpPr>
          <p:spPr>
            <a:xfrm>
              <a:off x="3056525" y="2392150"/>
              <a:ext cx="1181700" cy="902075"/>
            </a:xfrm>
            <a:custGeom>
              <a:avLst/>
              <a:gdLst/>
              <a:ahLst/>
              <a:cxnLst/>
              <a:rect l="l" t="t" r="r" b="b"/>
              <a:pathLst>
                <a:path w="47268" h="36083" extrusionOk="0">
                  <a:moveTo>
                    <a:pt x="36193" y="1"/>
                  </a:moveTo>
                  <a:cubicBezTo>
                    <a:pt x="36193" y="3470"/>
                    <a:pt x="35692" y="6906"/>
                    <a:pt x="34658" y="10208"/>
                  </a:cubicBezTo>
                  <a:cubicBezTo>
                    <a:pt x="32624" y="16746"/>
                    <a:pt x="26953" y="24385"/>
                    <a:pt x="26953" y="24385"/>
                  </a:cubicBezTo>
                  <a:cubicBezTo>
                    <a:pt x="26953" y="24385"/>
                    <a:pt x="17279" y="21983"/>
                    <a:pt x="12609" y="17280"/>
                  </a:cubicBezTo>
                  <a:cubicBezTo>
                    <a:pt x="9440" y="14044"/>
                    <a:pt x="7039" y="8540"/>
                    <a:pt x="5871" y="5438"/>
                  </a:cubicBezTo>
                  <a:cubicBezTo>
                    <a:pt x="4270" y="6439"/>
                    <a:pt x="2602" y="7373"/>
                    <a:pt x="934" y="8207"/>
                  </a:cubicBezTo>
                  <a:cubicBezTo>
                    <a:pt x="934" y="8207"/>
                    <a:pt x="0" y="10108"/>
                    <a:pt x="1301" y="20916"/>
                  </a:cubicBezTo>
                  <a:cubicBezTo>
                    <a:pt x="2636" y="31757"/>
                    <a:pt x="7472" y="34225"/>
                    <a:pt x="7472" y="34225"/>
                  </a:cubicBezTo>
                  <a:cubicBezTo>
                    <a:pt x="7472" y="34225"/>
                    <a:pt x="10088" y="36083"/>
                    <a:pt x="18164" y="36083"/>
                  </a:cubicBezTo>
                  <a:cubicBezTo>
                    <a:pt x="20801" y="36083"/>
                    <a:pt x="24020" y="35885"/>
                    <a:pt x="27920" y="35359"/>
                  </a:cubicBezTo>
                  <a:cubicBezTo>
                    <a:pt x="43765" y="33224"/>
                    <a:pt x="47267" y="22917"/>
                    <a:pt x="46400" y="16512"/>
                  </a:cubicBezTo>
                  <a:cubicBezTo>
                    <a:pt x="45499" y="10075"/>
                    <a:pt x="41930" y="2102"/>
                    <a:pt x="41930" y="2102"/>
                  </a:cubicBezTo>
                  <a:cubicBezTo>
                    <a:pt x="39962" y="1602"/>
                    <a:pt x="38027" y="901"/>
                    <a:pt x="361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6"/>
            <p:cNvSpPr/>
            <p:nvPr/>
          </p:nvSpPr>
          <p:spPr>
            <a:xfrm>
              <a:off x="3298350" y="2214575"/>
              <a:ext cx="594625" cy="578150"/>
            </a:xfrm>
            <a:custGeom>
              <a:avLst/>
              <a:gdLst/>
              <a:ahLst/>
              <a:cxnLst/>
              <a:rect l="l" t="t" r="r" b="b"/>
              <a:pathLst>
                <a:path w="23785" h="23126" extrusionOk="0">
                  <a:moveTo>
                    <a:pt x="15638" y="1"/>
                  </a:moveTo>
                  <a:cubicBezTo>
                    <a:pt x="14197" y="1"/>
                    <a:pt x="12579" y="181"/>
                    <a:pt x="10942" y="466"/>
                  </a:cubicBezTo>
                  <a:cubicBezTo>
                    <a:pt x="7873" y="1033"/>
                    <a:pt x="3537" y="1900"/>
                    <a:pt x="3070" y="2467"/>
                  </a:cubicBezTo>
                  <a:cubicBezTo>
                    <a:pt x="2603" y="3001"/>
                    <a:pt x="768" y="4935"/>
                    <a:pt x="501" y="6136"/>
                  </a:cubicBezTo>
                  <a:cubicBezTo>
                    <a:pt x="268" y="7371"/>
                    <a:pt x="1" y="9038"/>
                    <a:pt x="1335" y="13108"/>
                  </a:cubicBezTo>
                  <a:cubicBezTo>
                    <a:pt x="2671" y="17051"/>
                    <a:pt x="7031" y="23126"/>
                    <a:pt x="8507" y="23126"/>
                  </a:cubicBezTo>
                  <a:cubicBezTo>
                    <a:pt x="8542" y="23126"/>
                    <a:pt x="8575" y="23122"/>
                    <a:pt x="8607" y="23115"/>
                  </a:cubicBezTo>
                  <a:cubicBezTo>
                    <a:pt x="9975" y="22782"/>
                    <a:pt x="13144" y="12207"/>
                    <a:pt x="13144" y="12207"/>
                  </a:cubicBezTo>
                  <a:cubicBezTo>
                    <a:pt x="13144" y="12207"/>
                    <a:pt x="18934" y="19917"/>
                    <a:pt x="19657" y="19917"/>
                  </a:cubicBezTo>
                  <a:cubicBezTo>
                    <a:pt x="19666" y="19917"/>
                    <a:pt x="19674" y="19915"/>
                    <a:pt x="19682" y="19913"/>
                  </a:cubicBezTo>
                  <a:cubicBezTo>
                    <a:pt x="20315" y="19713"/>
                    <a:pt x="22017" y="16577"/>
                    <a:pt x="22750" y="14376"/>
                  </a:cubicBezTo>
                  <a:cubicBezTo>
                    <a:pt x="23484" y="12174"/>
                    <a:pt x="23785" y="5603"/>
                    <a:pt x="23484" y="4435"/>
                  </a:cubicBezTo>
                  <a:cubicBezTo>
                    <a:pt x="23184" y="3234"/>
                    <a:pt x="20849" y="1166"/>
                    <a:pt x="18914" y="466"/>
                  </a:cubicBezTo>
                  <a:cubicBezTo>
                    <a:pt x="18027" y="139"/>
                    <a:pt x="16900" y="1"/>
                    <a:pt x="156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6"/>
            <p:cNvSpPr/>
            <p:nvPr/>
          </p:nvSpPr>
          <p:spPr>
            <a:xfrm>
              <a:off x="3403425" y="2081925"/>
              <a:ext cx="306075" cy="177500"/>
            </a:xfrm>
            <a:custGeom>
              <a:avLst/>
              <a:gdLst/>
              <a:ahLst/>
              <a:cxnLst/>
              <a:rect l="l" t="t" r="r" b="b"/>
              <a:pathLst>
                <a:path w="12243" h="7100" extrusionOk="0">
                  <a:moveTo>
                    <a:pt x="11476" y="1"/>
                  </a:moveTo>
                  <a:lnTo>
                    <a:pt x="1" y="368"/>
                  </a:lnTo>
                  <a:cubicBezTo>
                    <a:pt x="1" y="368"/>
                    <a:pt x="468" y="3603"/>
                    <a:pt x="735" y="5972"/>
                  </a:cubicBezTo>
                  <a:cubicBezTo>
                    <a:pt x="1999" y="6482"/>
                    <a:pt x="3883" y="7099"/>
                    <a:pt x="5742" y="7099"/>
                  </a:cubicBezTo>
                  <a:cubicBezTo>
                    <a:pt x="6434" y="7099"/>
                    <a:pt x="7122" y="7014"/>
                    <a:pt x="7773" y="6806"/>
                  </a:cubicBezTo>
                  <a:cubicBezTo>
                    <a:pt x="9508" y="6172"/>
                    <a:pt x="11042" y="5138"/>
                    <a:pt x="12243" y="3737"/>
                  </a:cubicBezTo>
                  <a:cubicBezTo>
                    <a:pt x="11976" y="2236"/>
                    <a:pt x="11643" y="735"/>
                    <a:pt x="11476" y="1"/>
                  </a:cubicBezTo>
                  <a:close/>
                </a:path>
              </a:pathLst>
            </a:custGeom>
            <a:solidFill>
              <a:srgbClr val="EF84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6"/>
            <p:cNvSpPr/>
            <p:nvPr/>
          </p:nvSpPr>
          <p:spPr>
            <a:xfrm>
              <a:off x="3421775" y="2175325"/>
              <a:ext cx="308575" cy="285250"/>
            </a:xfrm>
            <a:custGeom>
              <a:avLst/>
              <a:gdLst/>
              <a:ahLst/>
              <a:cxnLst/>
              <a:rect l="l" t="t" r="r" b="b"/>
              <a:pathLst>
                <a:path w="12343" h="11410" extrusionOk="0">
                  <a:moveTo>
                    <a:pt x="11509" y="1"/>
                  </a:moveTo>
                  <a:cubicBezTo>
                    <a:pt x="10308" y="1402"/>
                    <a:pt x="8774" y="2436"/>
                    <a:pt x="7039" y="3070"/>
                  </a:cubicBezTo>
                  <a:cubicBezTo>
                    <a:pt x="6388" y="3278"/>
                    <a:pt x="5700" y="3363"/>
                    <a:pt x="5008" y="3363"/>
                  </a:cubicBezTo>
                  <a:cubicBezTo>
                    <a:pt x="3149" y="3363"/>
                    <a:pt x="1265" y="2746"/>
                    <a:pt x="1" y="2236"/>
                  </a:cubicBezTo>
                  <a:lnTo>
                    <a:pt x="1" y="2236"/>
                  </a:lnTo>
                  <a:cubicBezTo>
                    <a:pt x="101" y="3170"/>
                    <a:pt x="168" y="3970"/>
                    <a:pt x="168" y="4404"/>
                  </a:cubicBezTo>
                  <a:lnTo>
                    <a:pt x="168" y="5938"/>
                  </a:lnTo>
                  <a:cubicBezTo>
                    <a:pt x="168" y="5938"/>
                    <a:pt x="6865" y="11409"/>
                    <a:pt x="7930" y="11409"/>
                  </a:cubicBezTo>
                  <a:cubicBezTo>
                    <a:pt x="7933" y="11409"/>
                    <a:pt x="7937" y="11409"/>
                    <a:pt x="7940" y="11409"/>
                  </a:cubicBezTo>
                  <a:cubicBezTo>
                    <a:pt x="9007" y="11376"/>
                    <a:pt x="12343" y="4204"/>
                    <a:pt x="12343" y="4204"/>
                  </a:cubicBezTo>
                  <a:cubicBezTo>
                    <a:pt x="12343" y="4204"/>
                    <a:pt x="11909" y="2136"/>
                    <a:pt x="11509" y="1"/>
                  </a:cubicBezTo>
                  <a:close/>
                </a:path>
              </a:pathLst>
            </a:custGeom>
            <a:solidFill>
              <a:srgbClr val="FFBB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6"/>
            <p:cNvSpPr/>
            <p:nvPr/>
          </p:nvSpPr>
          <p:spPr>
            <a:xfrm>
              <a:off x="3079025" y="597100"/>
              <a:ext cx="491225" cy="252300"/>
            </a:xfrm>
            <a:custGeom>
              <a:avLst/>
              <a:gdLst/>
              <a:ahLst/>
              <a:cxnLst/>
              <a:rect l="l" t="t" r="r" b="b"/>
              <a:pathLst>
                <a:path w="19649" h="10092" extrusionOk="0">
                  <a:moveTo>
                    <a:pt x="11871" y="0"/>
                  </a:moveTo>
                  <a:cubicBezTo>
                    <a:pt x="10963" y="0"/>
                    <a:pt x="9994" y="122"/>
                    <a:pt x="8974" y="385"/>
                  </a:cubicBezTo>
                  <a:cubicBezTo>
                    <a:pt x="3170" y="1919"/>
                    <a:pt x="335" y="5055"/>
                    <a:pt x="34" y="8758"/>
                  </a:cubicBezTo>
                  <a:cubicBezTo>
                    <a:pt x="1" y="9191"/>
                    <a:pt x="34" y="9658"/>
                    <a:pt x="134" y="10092"/>
                  </a:cubicBezTo>
                  <a:cubicBezTo>
                    <a:pt x="1269" y="9591"/>
                    <a:pt x="2336" y="9058"/>
                    <a:pt x="3370" y="8424"/>
                  </a:cubicBezTo>
                  <a:cubicBezTo>
                    <a:pt x="6605" y="6356"/>
                    <a:pt x="7940" y="4188"/>
                    <a:pt x="7940" y="4188"/>
                  </a:cubicBezTo>
                  <a:lnTo>
                    <a:pt x="7940" y="4188"/>
                  </a:lnTo>
                  <a:cubicBezTo>
                    <a:pt x="7940" y="4188"/>
                    <a:pt x="7106" y="7623"/>
                    <a:pt x="9708" y="7990"/>
                  </a:cubicBezTo>
                  <a:cubicBezTo>
                    <a:pt x="9828" y="8009"/>
                    <a:pt x="9947" y="8018"/>
                    <a:pt x="10064" y="8018"/>
                  </a:cubicBezTo>
                  <a:cubicBezTo>
                    <a:pt x="12444" y="8018"/>
                    <a:pt x="14111" y="4321"/>
                    <a:pt x="14111" y="4321"/>
                  </a:cubicBezTo>
                  <a:cubicBezTo>
                    <a:pt x="14111" y="4321"/>
                    <a:pt x="14752" y="6626"/>
                    <a:pt x="16722" y="6626"/>
                  </a:cubicBezTo>
                  <a:cubicBezTo>
                    <a:pt x="17485" y="6626"/>
                    <a:pt x="18447" y="6281"/>
                    <a:pt x="19648" y="5322"/>
                  </a:cubicBezTo>
                  <a:cubicBezTo>
                    <a:pt x="18619" y="2287"/>
                    <a:pt x="15806" y="0"/>
                    <a:pt x="11871" y="0"/>
                  </a:cubicBezTo>
                  <a:close/>
                </a:path>
              </a:pathLst>
            </a:custGeom>
            <a:solidFill>
              <a:srgbClr val="DC5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6"/>
            <p:cNvSpPr/>
            <p:nvPr/>
          </p:nvSpPr>
          <p:spPr>
            <a:xfrm>
              <a:off x="3082375" y="701775"/>
              <a:ext cx="516225" cy="286900"/>
            </a:xfrm>
            <a:custGeom>
              <a:avLst/>
              <a:gdLst/>
              <a:ahLst/>
              <a:cxnLst/>
              <a:rect l="l" t="t" r="r" b="b"/>
              <a:pathLst>
                <a:path w="20649" h="11476" extrusionOk="0">
                  <a:moveTo>
                    <a:pt x="7806" y="1"/>
                  </a:moveTo>
                  <a:lnTo>
                    <a:pt x="7806" y="1"/>
                  </a:lnTo>
                  <a:cubicBezTo>
                    <a:pt x="7806" y="1"/>
                    <a:pt x="6471" y="2169"/>
                    <a:pt x="3203" y="4204"/>
                  </a:cubicBezTo>
                  <a:cubicBezTo>
                    <a:pt x="2169" y="4837"/>
                    <a:pt x="1101" y="5404"/>
                    <a:pt x="0" y="5871"/>
                  </a:cubicBezTo>
                  <a:cubicBezTo>
                    <a:pt x="668" y="8974"/>
                    <a:pt x="4237" y="11475"/>
                    <a:pt x="4237" y="11475"/>
                  </a:cubicBezTo>
                  <a:lnTo>
                    <a:pt x="18680" y="9674"/>
                  </a:lnTo>
                  <a:cubicBezTo>
                    <a:pt x="18680" y="9674"/>
                    <a:pt x="20648" y="6038"/>
                    <a:pt x="19714" y="1902"/>
                  </a:cubicBezTo>
                  <a:cubicBezTo>
                    <a:pt x="19648" y="1635"/>
                    <a:pt x="19581" y="1402"/>
                    <a:pt x="19514" y="1135"/>
                  </a:cubicBezTo>
                  <a:cubicBezTo>
                    <a:pt x="18313" y="2094"/>
                    <a:pt x="17351" y="2439"/>
                    <a:pt x="16588" y="2439"/>
                  </a:cubicBezTo>
                  <a:cubicBezTo>
                    <a:pt x="14618" y="2439"/>
                    <a:pt x="13977" y="134"/>
                    <a:pt x="13977" y="134"/>
                  </a:cubicBezTo>
                  <a:cubicBezTo>
                    <a:pt x="13977" y="134"/>
                    <a:pt x="12280" y="3831"/>
                    <a:pt x="9897" y="3831"/>
                  </a:cubicBezTo>
                  <a:cubicBezTo>
                    <a:pt x="9780" y="3831"/>
                    <a:pt x="9661" y="3822"/>
                    <a:pt x="9541" y="3803"/>
                  </a:cubicBezTo>
                  <a:cubicBezTo>
                    <a:pt x="6972" y="3436"/>
                    <a:pt x="7806" y="1"/>
                    <a:pt x="7806" y="1"/>
                  </a:cubicBezTo>
                  <a:close/>
                </a:path>
              </a:pathLst>
            </a:custGeom>
            <a:solidFill>
              <a:srgbClr val="B94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6"/>
            <p:cNvSpPr/>
            <p:nvPr/>
          </p:nvSpPr>
          <p:spPr>
            <a:xfrm>
              <a:off x="2855550" y="874675"/>
              <a:ext cx="1096625" cy="714425"/>
            </a:xfrm>
            <a:custGeom>
              <a:avLst/>
              <a:gdLst/>
              <a:ahLst/>
              <a:cxnLst/>
              <a:rect l="l" t="t" r="r" b="b"/>
              <a:pathLst>
                <a:path w="43865" h="28577" extrusionOk="0">
                  <a:moveTo>
                    <a:pt x="21194" y="1"/>
                  </a:moveTo>
                  <a:cubicBezTo>
                    <a:pt x="18238" y="1"/>
                    <a:pt x="14447" y="1025"/>
                    <a:pt x="9941" y="4359"/>
                  </a:cubicBezTo>
                  <a:cubicBezTo>
                    <a:pt x="1468" y="10631"/>
                    <a:pt x="0" y="21605"/>
                    <a:pt x="1735" y="28577"/>
                  </a:cubicBezTo>
                  <a:cubicBezTo>
                    <a:pt x="1935" y="25541"/>
                    <a:pt x="2402" y="21472"/>
                    <a:pt x="3536" y="18203"/>
                  </a:cubicBezTo>
                  <a:cubicBezTo>
                    <a:pt x="5604" y="12165"/>
                    <a:pt x="8072" y="10230"/>
                    <a:pt x="8073" y="10230"/>
                  </a:cubicBezTo>
                  <a:lnTo>
                    <a:pt x="8073" y="10230"/>
                  </a:lnTo>
                  <a:cubicBezTo>
                    <a:pt x="8073" y="10231"/>
                    <a:pt x="6271" y="15834"/>
                    <a:pt x="10141" y="16001"/>
                  </a:cubicBezTo>
                  <a:cubicBezTo>
                    <a:pt x="10178" y="16002"/>
                    <a:pt x="10215" y="16003"/>
                    <a:pt x="10252" y="16003"/>
                  </a:cubicBezTo>
                  <a:cubicBezTo>
                    <a:pt x="14031" y="16003"/>
                    <a:pt x="16779" y="9296"/>
                    <a:pt x="16779" y="9296"/>
                  </a:cubicBezTo>
                  <a:cubicBezTo>
                    <a:pt x="16779" y="9296"/>
                    <a:pt x="16898" y="12430"/>
                    <a:pt x="18718" y="12430"/>
                  </a:cubicBezTo>
                  <a:cubicBezTo>
                    <a:pt x="18822" y="12430"/>
                    <a:pt x="18932" y="12420"/>
                    <a:pt x="19047" y="12398"/>
                  </a:cubicBezTo>
                  <a:cubicBezTo>
                    <a:pt x="21215" y="11998"/>
                    <a:pt x="23250" y="5827"/>
                    <a:pt x="23250" y="5827"/>
                  </a:cubicBezTo>
                  <a:cubicBezTo>
                    <a:pt x="23250" y="5827"/>
                    <a:pt x="23349" y="8296"/>
                    <a:pt x="25083" y="8296"/>
                  </a:cubicBezTo>
                  <a:cubicBezTo>
                    <a:pt x="25095" y="8296"/>
                    <a:pt x="25106" y="8296"/>
                    <a:pt x="25118" y="8295"/>
                  </a:cubicBezTo>
                  <a:cubicBezTo>
                    <a:pt x="26886" y="8262"/>
                    <a:pt x="27887" y="5460"/>
                    <a:pt x="27887" y="5460"/>
                  </a:cubicBezTo>
                  <a:cubicBezTo>
                    <a:pt x="27887" y="5460"/>
                    <a:pt x="29054" y="13399"/>
                    <a:pt x="32190" y="13699"/>
                  </a:cubicBezTo>
                  <a:cubicBezTo>
                    <a:pt x="32278" y="13708"/>
                    <a:pt x="32365" y="13712"/>
                    <a:pt x="32450" y="13712"/>
                  </a:cubicBezTo>
                  <a:cubicBezTo>
                    <a:pt x="35376" y="13712"/>
                    <a:pt x="36793" y="8863"/>
                    <a:pt x="36793" y="8863"/>
                  </a:cubicBezTo>
                  <a:cubicBezTo>
                    <a:pt x="36793" y="8863"/>
                    <a:pt x="38728" y="13266"/>
                    <a:pt x="41930" y="13332"/>
                  </a:cubicBezTo>
                  <a:cubicBezTo>
                    <a:pt x="42664" y="15134"/>
                    <a:pt x="43298" y="16968"/>
                    <a:pt x="43798" y="18870"/>
                  </a:cubicBezTo>
                  <a:cubicBezTo>
                    <a:pt x="43865" y="15667"/>
                    <a:pt x="43565" y="11931"/>
                    <a:pt x="42230" y="8696"/>
                  </a:cubicBezTo>
                  <a:cubicBezTo>
                    <a:pt x="40000" y="3260"/>
                    <a:pt x="34211" y="2435"/>
                    <a:pt x="30901" y="2435"/>
                  </a:cubicBezTo>
                  <a:cubicBezTo>
                    <a:pt x="29459" y="2435"/>
                    <a:pt x="28487" y="2591"/>
                    <a:pt x="28487" y="2591"/>
                  </a:cubicBezTo>
                  <a:cubicBezTo>
                    <a:pt x="28487" y="2591"/>
                    <a:pt x="25897" y="1"/>
                    <a:pt x="21194" y="1"/>
                  </a:cubicBezTo>
                  <a:close/>
                </a:path>
              </a:pathLst>
            </a:custGeom>
            <a:solidFill>
              <a:srgbClr val="DC5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6"/>
            <p:cNvSpPr/>
            <p:nvPr/>
          </p:nvSpPr>
          <p:spPr>
            <a:xfrm>
              <a:off x="2898900" y="1011175"/>
              <a:ext cx="1050775" cy="841450"/>
            </a:xfrm>
            <a:custGeom>
              <a:avLst/>
              <a:gdLst/>
              <a:ahLst/>
              <a:cxnLst/>
              <a:rect l="l" t="t" r="r" b="b"/>
              <a:pathLst>
                <a:path w="42031" h="33658" extrusionOk="0">
                  <a:moveTo>
                    <a:pt x="26153" y="0"/>
                  </a:moveTo>
                  <a:cubicBezTo>
                    <a:pt x="26153" y="0"/>
                    <a:pt x="25119" y="2802"/>
                    <a:pt x="23351" y="2835"/>
                  </a:cubicBezTo>
                  <a:cubicBezTo>
                    <a:pt x="23339" y="2836"/>
                    <a:pt x="23327" y="2836"/>
                    <a:pt x="23316" y="2836"/>
                  </a:cubicBezTo>
                  <a:cubicBezTo>
                    <a:pt x="21582" y="2836"/>
                    <a:pt x="21483" y="367"/>
                    <a:pt x="21483" y="367"/>
                  </a:cubicBezTo>
                  <a:cubicBezTo>
                    <a:pt x="21483" y="367"/>
                    <a:pt x="19448" y="6538"/>
                    <a:pt x="17313" y="6938"/>
                  </a:cubicBezTo>
                  <a:cubicBezTo>
                    <a:pt x="17196" y="6960"/>
                    <a:pt x="17085" y="6970"/>
                    <a:pt x="16979" y="6970"/>
                  </a:cubicBezTo>
                  <a:cubicBezTo>
                    <a:pt x="15134" y="6970"/>
                    <a:pt x="15045" y="3836"/>
                    <a:pt x="15045" y="3836"/>
                  </a:cubicBezTo>
                  <a:cubicBezTo>
                    <a:pt x="15045" y="3836"/>
                    <a:pt x="12329" y="10543"/>
                    <a:pt x="8486" y="10543"/>
                  </a:cubicBezTo>
                  <a:cubicBezTo>
                    <a:pt x="8449" y="10543"/>
                    <a:pt x="8411" y="10542"/>
                    <a:pt x="8373" y="10541"/>
                  </a:cubicBezTo>
                  <a:cubicBezTo>
                    <a:pt x="4504" y="10408"/>
                    <a:pt x="6339" y="4771"/>
                    <a:pt x="6339" y="4770"/>
                  </a:cubicBezTo>
                  <a:lnTo>
                    <a:pt x="6339" y="4770"/>
                  </a:lnTo>
                  <a:cubicBezTo>
                    <a:pt x="6338" y="4770"/>
                    <a:pt x="3837" y="6705"/>
                    <a:pt x="1769" y="12743"/>
                  </a:cubicBezTo>
                  <a:cubicBezTo>
                    <a:pt x="668" y="16045"/>
                    <a:pt x="201" y="20081"/>
                    <a:pt x="1" y="23117"/>
                  </a:cubicBezTo>
                  <a:cubicBezTo>
                    <a:pt x="668" y="25785"/>
                    <a:pt x="1802" y="27887"/>
                    <a:pt x="3203" y="28887"/>
                  </a:cubicBezTo>
                  <a:lnTo>
                    <a:pt x="8207" y="32490"/>
                  </a:lnTo>
                  <a:lnTo>
                    <a:pt x="12977" y="33658"/>
                  </a:lnTo>
                  <a:lnTo>
                    <a:pt x="36327" y="26919"/>
                  </a:lnTo>
                  <a:lnTo>
                    <a:pt x="40997" y="21449"/>
                  </a:lnTo>
                  <a:cubicBezTo>
                    <a:pt x="41631" y="18814"/>
                    <a:pt x="41964" y="16112"/>
                    <a:pt x="42031" y="13410"/>
                  </a:cubicBezTo>
                  <a:cubicBezTo>
                    <a:pt x="41530" y="11508"/>
                    <a:pt x="40930" y="9674"/>
                    <a:pt x="40196" y="7872"/>
                  </a:cubicBezTo>
                  <a:cubicBezTo>
                    <a:pt x="36994" y="7806"/>
                    <a:pt x="35059" y="3403"/>
                    <a:pt x="35059" y="3403"/>
                  </a:cubicBezTo>
                  <a:cubicBezTo>
                    <a:pt x="35059" y="3403"/>
                    <a:pt x="33642" y="8252"/>
                    <a:pt x="30686" y="8252"/>
                  </a:cubicBezTo>
                  <a:cubicBezTo>
                    <a:pt x="30599" y="8252"/>
                    <a:pt x="30512" y="8248"/>
                    <a:pt x="30423" y="8239"/>
                  </a:cubicBezTo>
                  <a:cubicBezTo>
                    <a:pt x="27287" y="7939"/>
                    <a:pt x="26153" y="0"/>
                    <a:pt x="26153" y="0"/>
                  </a:cubicBezTo>
                  <a:close/>
                </a:path>
              </a:pathLst>
            </a:custGeom>
            <a:solidFill>
              <a:srgbClr val="B94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6"/>
            <p:cNvSpPr/>
            <p:nvPr/>
          </p:nvSpPr>
          <p:spPr>
            <a:xfrm>
              <a:off x="2932125" y="1162950"/>
              <a:ext cx="1059850" cy="1002050"/>
            </a:xfrm>
            <a:custGeom>
              <a:avLst/>
              <a:gdLst/>
              <a:ahLst/>
              <a:cxnLst/>
              <a:rect l="l" t="t" r="r" b="b"/>
              <a:pathLst>
                <a:path w="42394" h="40082" extrusionOk="0">
                  <a:moveTo>
                    <a:pt x="22322" y="0"/>
                  </a:moveTo>
                  <a:cubicBezTo>
                    <a:pt x="22322" y="0"/>
                    <a:pt x="17886" y="4970"/>
                    <a:pt x="13783" y="6805"/>
                  </a:cubicBezTo>
                  <a:cubicBezTo>
                    <a:pt x="11614" y="7772"/>
                    <a:pt x="9379" y="8673"/>
                    <a:pt x="7111" y="9407"/>
                  </a:cubicBezTo>
                  <a:cubicBezTo>
                    <a:pt x="7111" y="9407"/>
                    <a:pt x="8345" y="12509"/>
                    <a:pt x="9480" y="16278"/>
                  </a:cubicBezTo>
                  <a:cubicBezTo>
                    <a:pt x="10614" y="20014"/>
                    <a:pt x="11047" y="24451"/>
                    <a:pt x="9880" y="24885"/>
                  </a:cubicBezTo>
                  <a:cubicBezTo>
                    <a:pt x="9868" y="24889"/>
                    <a:pt x="9855" y="24891"/>
                    <a:pt x="9843" y="24891"/>
                  </a:cubicBezTo>
                  <a:cubicBezTo>
                    <a:pt x="9309" y="24891"/>
                    <a:pt x="8473" y="20764"/>
                    <a:pt x="5343" y="20014"/>
                  </a:cubicBezTo>
                  <a:cubicBezTo>
                    <a:pt x="4964" y="19924"/>
                    <a:pt x="4599" y="19880"/>
                    <a:pt x="4251" y="19880"/>
                  </a:cubicBezTo>
                  <a:cubicBezTo>
                    <a:pt x="1661" y="19880"/>
                    <a:pt x="0" y="22270"/>
                    <a:pt x="206" y="25151"/>
                  </a:cubicBezTo>
                  <a:cubicBezTo>
                    <a:pt x="376" y="27511"/>
                    <a:pt x="2533" y="29143"/>
                    <a:pt x="5098" y="29143"/>
                  </a:cubicBezTo>
                  <a:cubicBezTo>
                    <a:pt x="6051" y="29143"/>
                    <a:pt x="7060" y="28917"/>
                    <a:pt x="8045" y="28420"/>
                  </a:cubicBezTo>
                  <a:cubicBezTo>
                    <a:pt x="8045" y="28420"/>
                    <a:pt x="11181" y="36426"/>
                    <a:pt x="16952" y="38895"/>
                  </a:cubicBezTo>
                  <a:cubicBezTo>
                    <a:pt x="18954" y="39756"/>
                    <a:pt x="20912" y="40081"/>
                    <a:pt x="22691" y="40081"/>
                  </a:cubicBezTo>
                  <a:cubicBezTo>
                    <a:pt x="26008" y="40081"/>
                    <a:pt x="28700" y="38951"/>
                    <a:pt x="29894" y="38061"/>
                  </a:cubicBezTo>
                  <a:cubicBezTo>
                    <a:pt x="31729" y="36726"/>
                    <a:pt x="34998" y="33324"/>
                    <a:pt x="35965" y="30088"/>
                  </a:cubicBezTo>
                  <a:cubicBezTo>
                    <a:pt x="36966" y="26886"/>
                    <a:pt x="35732" y="22450"/>
                    <a:pt x="35732" y="22450"/>
                  </a:cubicBezTo>
                  <a:lnTo>
                    <a:pt x="35732" y="22450"/>
                  </a:lnTo>
                  <a:cubicBezTo>
                    <a:pt x="35732" y="22450"/>
                    <a:pt x="36178" y="22528"/>
                    <a:pt x="36823" y="22528"/>
                  </a:cubicBezTo>
                  <a:cubicBezTo>
                    <a:pt x="38156" y="22528"/>
                    <a:pt x="40337" y="22194"/>
                    <a:pt x="41169" y="20148"/>
                  </a:cubicBezTo>
                  <a:cubicBezTo>
                    <a:pt x="42393" y="17137"/>
                    <a:pt x="41714" y="13075"/>
                    <a:pt x="38284" y="13075"/>
                  </a:cubicBezTo>
                  <a:cubicBezTo>
                    <a:pt x="38256" y="13075"/>
                    <a:pt x="38228" y="13076"/>
                    <a:pt x="38200" y="13076"/>
                  </a:cubicBezTo>
                  <a:cubicBezTo>
                    <a:pt x="34698" y="13110"/>
                    <a:pt x="34831" y="19614"/>
                    <a:pt x="33930" y="19814"/>
                  </a:cubicBezTo>
                  <a:cubicBezTo>
                    <a:pt x="33910" y="19819"/>
                    <a:pt x="33890" y="19821"/>
                    <a:pt x="33869" y="19821"/>
                  </a:cubicBezTo>
                  <a:cubicBezTo>
                    <a:pt x="32962" y="19821"/>
                    <a:pt x="31497" y="15623"/>
                    <a:pt x="31562" y="13210"/>
                  </a:cubicBezTo>
                  <a:cubicBezTo>
                    <a:pt x="31662" y="10708"/>
                    <a:pt x="32096" y="6938"/>
                    <a:pt x="32096" y="6938"/>
                  </a:cubicBezTo>
                  <a:cubicBezTo>
                    <a:pt x="32096" y="6938"/>
                    <a:pt x="27226" y="4370"/>
                    <a:pt x="24924" y="2469"/>
                  </a:cubicBezTo>
                  <a:cubicBezTo>
                    <a:pt x="22589" y="567"/>
                    <a:pt x="22322" y="0"/>
                    <a:pt x="22322" y="0"/>
                  </a:cubicBezTo>
                  <a:close/>
                </a:path>
              </a:pathLst>
            </a:custGeom>
            <a:solidFill>
              <a:srgbClr val="FFBB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6"/>
            <p:cNvSpPr/>
            <p:nvPr/>
          </p:nvSpPr>
          <p:spPr>
            <a:xfrm>
              <a:off x="3417900" y="1686625"/>
              <a:ext cx="210700" cy="194575"/>
            </a:xfrm>
            <a:custGeom>
              <a:avLst/>
              <a:gdLst/>
              <a:ahLst/>
              <a:cxnLst/>
              <a:rect l="l" t="t" r="r" b="b"/>
              <a:pathLst>
                <a:path w="8428" h="7783" extrusionOk="0">
                  <a:moveTo>
                    <a:pt x="2928" y="0"/>
                  </a:moveTo>
                  <a:cubicBezTo>
                    <a:pt x="2826" y="0"/>
                    <a:pt x="2724" y="11"/>
                    <a:pt x="2624" y="35"/>
                  </a:cubicBezTo>
                  <a:cubicBezTo>
                    <a:pt x="164" y="539"/>
                    <a:pt x="0" y="7782"/>
                    <a:pt x="3626" y="7782"/>
                  </a:cubicBezTo>
                  <a:cubicBezTo>
                    <a:pt x="3835" y="7782"/>
                    <a:pt x="4057" y="7758"/>
                    <a:pt x="4292" y="7707"/>
                  </a:cubicBezTo>
                  <a:cubicBezTo>
                    <a:pt x="8427" y="6842"/>
                    <a:pt x="5447" y="0"/>
                    <a:pt x="2928" y="0"/>
                  </a:cubicBezTo>
                  <a:close/>
                </a:path>
              </a:pathLst>
            </a:custGeom>
            <a:solidFill>
              <a:srgbClr val="EF84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6"/>
            <p:cNvSpPr/>
            <p:nvPr/>
          </p:nvSpPr>
          <p:spPr>
            <a:xfrm>
              <a:off x="3178275" y="1397750"/>
              <a:ext cx="88425" cy="65925"/>
            </a:xfrm>
            <a:custGeom>
              <a:avLst/>
              <a:gdLst/>
              <a:ahLst/>
              <a:cxnLst/>
              <a:rect l="l" t="t" r="r" b="b"/>
              <a:pathLst>
                <a:path w="3537" h="2637" extrusionOk="0">
                  <a:moveTo>
                    <a:pt x="2534" y="1"/>
                  </a:moveTo>
                  <a:cubicBezTo>
                    <a:pt x="2500" y="1"/>
                    <a:pt x="2467" y="5"/>
                    <a:pt x="2436" y="15"/>
                  </a:cubicBezTo>
                  <a:cubicBezTo>
                    <a:pt x="1969" y="182"/>
                    <a:pt x="0" y="1749"/>
                    <a:pt x="701" y="2517"/>
                  </a:cubicBezTo>
                  <a:cubicBezTo>
                    <a:pt x="780" y="2600"/>
                    <a:pt x="896" y="2637"/>
                    <a:pt x="1038" y="2637"/>
                  </a:cubicBezTo>
                  <a:cubicBezTo>
                    <a:pt x="1856" y="2637"/>
                    <a:pt x="3508" y="1423"/>
                    <a:pt x="3536" y="1082"/>
                  </a:cubicBezTo>
                  <a:cubicBezTo>
                    <a:pt x="3536" y="742"/>
                    <a:pt x="2963" y="1"/>
                    <a:pt x="2534" y="1"/>
                  </a:cubicBezTo>
                  <a:close/>
                </a:path>
              </a:pathLst>
            </a:custGeom>
            <a:solidFill>
              <a:srgbClr val="DC5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6"/>
            <p:cNvSpPr/>
            <p:nvPr/>
          </p:nvSpPr>
          <p:spPr>
            <a:xfrm>
              <a:off x="3238275" y="1624350"/>
              <a:ext cx="124875" cy="80075"/>
            </a:xfrm>
            <a:custGeom>
              <a:avLst/>
              <a:gdLst/>
              <a:ahLst/>
              <a:cxnLst/>
              <a:rect l="l" t="t" r="r" b="b"/>
              <a:pathLst>
                <a:path w="4995" h="3203" extrusionOk="0">
                  <a:moveTo>
                    <a:pt x="2422" y="1"/>
                  </a:moveTo>
                  <a:cubicBezTo>
                    <a:pt x="2277" y="1"/>
                    <a:pt x="2126" y="19"/>
                    <a:pt x="1970" y="57"/>
                  </a:cubicBezTo>
                  <a:cubicBezTo>
                    <a:pt x="4" y="509"/>
                    <a:pt x="0" y="3203"/>
                    <a:pt x="514" y="3203"/>
                  </a:cubicBezTo>
                  <a:cubicBezTo>
                    <a:pt x="532" y="3203"/>
                    <a:pt x="550" y="3200"/>
                    <a:pt x="569" y="3193"/>
                  </a:cubicBezTo>
                  <a:cubicBezTo>
                    <a:pt x="1103" y="2993"/>
                    <a:pt x="736" y="1091"/>
                    <a:pt x="2170" y="758"/>
                  </a:cubicBezTo>
                  <a:cubicBezTo>
                    <a:pt x="2266" y="735"/>
                    <a:pt x="2358" y="725"/>
                    <a:pt x="2446" y="725"/>
                  </a:cubicBezTo>
                  <a:cubicBezTo>
                    <a:pt x="3498" y="725"/>
                    <a:pt x="3993" y="2227"/>
                    <a:pt x="4477" y="2227"/>
                  </a:cubicBezTo>
                  <a:cubicBezTo>
                    <a:pt x="4486" y="2227"/>
                    <a:pt x="4496" y="2227"/>
                    <a:pt x="4505" y="2226"/>
                  </a:cubicBezTo>
                  <a:cubicBezTo>
                    <a:pt x="4995" y="2164"/>
                    <a:pt x="4026" y="1"/>
                    <a:pt x="2422" y="1"/>
                  </a:cubicBezTo>
                  <a:close/>
                </a:path>
              </a:pathLst>
            </a:custGeom>
            <a:solidFill>
              <a:srgbClr val="4141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6"/>
            <p:cNvSpPr/>
            <p:nvPr/>
          </p:nvSpPr>
          <p:spPr>
            <a:xfrm>
              <a:off x="3576925" y="1545125"/>
              <a:ext cx="124800" cy="80100"/>
            </a:xfrm>
            <a:custGeom>
              <a:avLst/>
              <a:gdLst/>
              <a:ahLst/>
              <a:cxnLst/>
              <a:rect l="l" t="t" r="r" b="b"/>
              <a:pathLst>
                <a:path w="4992" h="3204" extrusionOk="0">
                  <a:moveTo>
                    <a:pt x="2419" y="1"/>
                  </a:moveTo>
                  <a:cubicBezTo>
                    <a:pt x="2274" y="1"/>
                    <a:pt x="2123" y="19"/>
                    <a:pt x="1967" y="57"/>
                  </a:cubicBezTo>
                  <a:cubicBezTo>
                    <a:pt x="1" y="509"/>
                    <a:pt x="28" y="3203"/>
                    <a:pt x="514" y="3203"/>
                  </a:cubicBezTo>
                  <a:cubicBezTo>
                    <a:pt x="531" y="3203"/>
                    <a:pt x="548" y="3200"/>
                    <a:pt x="566" y="3193"/>
                  </a:cubicBezTo>
                  <a:cubicBezTo>
                    <a:pt x="1100" y="2960"/>
                    <a:pt x="733" y="1092"/>
                    <a:pt x="2167" y="758"/>
                  </a:cubicBezTo>
                  <a:cubicBezTo>
                    <a:pt x="2263" y="735"/>
                    <a:pt x="2355" y="725"/>
                    <a:pt x="2443" y="725"/>
                  </a:cubicBezTo>
                  <a:cubicBezTo>
                    <a:pt x="3495" y="725"/>
                    <a:pt x="3990" y="2227"/>
                    <a:pt x="4474" y="2227"/>
                  </a:cubicBezTo>
                  <a:cubicBezTo>
                    <a:pt x="4483" y="2227"/>
                    <a:pt x="4493" y="2227"/>
                    <a:pt x="4502" y="2226"/>
                  </a:cubicBezTo>
                  <a:cubicBezTo>
                    <a:pt x="4992" y="2165"/>
                    <a:pt x="4023" y="1"/>
                    <a:pt x="2419" y="1"/>
                  </a:cubicBezTo>
                  <a:close/>
                </a:path>
              </a:pathLst>
            </a:custGeom>
            <a:solidFill>
              <a:srgbClr val="4141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6"/>
            <p:cNvSpPr/>
            <p:nvPr/>
          </p:nvSpPr>
          <p:spPr>
            <a:xfrm>
              <a:off x="3449550" y="1902525"/>
              <a:ext cx="171800" cy="94775"/>
            </a:xfrm>
            <a:custGeom>
              <a:avLst/>
              <a:gdLst/>
              <a:ahLst/>
              <a:cxnLst/>
              <a:rect l="l" t="t" r="r" b="b"/>
              <a:pathLst>
                <a:path w="6872" h="3791" extrusionOk="0">
                  <a:moveTo>
                    <a:pt x="6129" y="1"/>
                  </a:moveTo>
                  <a:cubicBezTo>
                    <a:pt x="6118" y="1"/>
                    <a:pt x="6106" y="2"/>
                    <a:pt x="6095" y="5"/>
                  </a:cubicBezTo>
                  <a:cubicBezTo>
                    <a:pt x="5494" y="138"/>
                    <a:pt x="6128" y="2507"/>
                    <a:pt x="3960" y="3007"/>
                  </a:cubicBezTo>
                  <a:cubicBezTo>
                    <a:pt x="3756" y="3055"/>
                    <a:pt x="3566" y="3077"/>
                    <a:pt x="3389" y="3077"/>
                  </a:cubicBezTo>
                  <a:cubicBezTo>
                    <a:pt x="1773" y="3077"/>
                    <a:pt x="1268" y="1267"/>
                    <a:pt x="771" y="1267"/>
                  </a:cubicBezTo>
                  <a:cubicBezTo>
                    <a:pt x="756" y="1267"/>
                    <a:pt x="740" y="1269"/>
                    <a:pt x="724" y="1273"/>
                  </a:cubicBezTo>
                  <a:cubicBezTo>
                    <a:pt x="0" y="1454"/>
                    <a:pt x="1269" y="3791"/>
                    <a:pt x="3418" y="3791"/>
                  </a:cubicBezTo>
                  <a:cubicBezTo>
                    <a:pt x="3645" y="3791"/>
                    <a:pt x="3882" y="3765"/>
                    <a:pt x="4127" y="3708"/>
                  </a:cubicBezTo>
                  <a:cubicBezTo>
                    <a:pt x="6872" y="3087"/>
                    <a:pt x="6672" y="1"/>
                    <a:pt x="6129" y="1"/>
                  </a:cubicBezTo>
                  <a:close/>
                </a:path>
              </a:pathLst>
            </a:custGeom>
            <a:solidFill>
              <a:srgbClr val="EF84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6"/>
            <p:cNvSpPr/>
            <p:nvPr/>
          </p:nvSpPr>
          <p:spPr>
            <a:xfrm>
              <a:off x="3211625" y="1861250"/>
              <a:ext cx="104275" cy="66950"/>
            </a:xfrm>
            <a:custGeom>
              <a:avLst/>
              <a:gdLst/>
              <a:ahLst/>
              <a:cxnLst/>
              <a:rect l="l" t="t" r="r" b="b"/>
              <a:pathLst>
                <a:path w="4171" h="2678" extrusionOk="0">
                  <a:moveTo>
                    <a:pt x="2462" y="1"/>
                  </a:moveTo>
                  <a:cubicBezTo>
                    <a:pt x="2240" y="1"/>
                    <a:pt x="2006" y="29"/>
                    <a:pt x="1769" y="88"/>
                  </a:cubicBezTo>
                  <a:cubicBezTo>
                    <a:pt x="701" y="355"/>
                    <a:pt x="1" y="1122"/>
                    <a:pt x="168" y="1789"/>
                  </a:cubicBezTo>
                  <a:cubicBezTo>
                    <a:pt x="297" y="2334"/>
                    <a:pt x="911" y="2677"/>
                    <a:pt x="1680" y="2677"/>
                  </a:cubicBezTo>
                  <a:cubicBezTo>
                    <a:pt x="1900" y="2677"/>
                    <a:pt x="2132" y="2649"/>
                    <a:pt x="2369" y="2590"/>
                  </a:cubicBezTo>
                  <a:cubicBezTo>
                    <a:pt x="3437" y="2356"/>
                    <a:pt x="4170" y="1589"/>
                    <a:pt x="4004" y="889"/>
                  </a:cubicBezTo>
                  <a:cubicBezTo>
                    <a:pt x="3874" y="344"/>
                    <a:pt x="3240" y="1"/>
                    <a:pt x="2462" y="1"/>
                  </a:cubicBezTo>
                  <a:close/>
                </a:path>
              </a:pathLst>
            </a:custGeom>
            <a:solidFill>
              <a:srgbClr val="F584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6"/>
            <p:cNvSpPr/>
            <p:nvPr/>
          </p:nvSpPr>
          <p:spPr>
            <a:xfrm>
              <a:off x="3704475" y="1743675"/>
              <a:ext cx="104275" cy="66925"/>
            </a:xfrm>
            <a:custGeom>
              <a:avLst/>
              <a:gdLst/>
              <a:ahLst/>
              <a:cxnLst/>
              <a:rect l="l" t="t" r="r" b="b"/>
              <a:pathLst>
                <a:path w="4171" h="2677" extrusionOk="0">
                  <a:moveTo>
                    <a:pt x="2462" y="1"/>
                  </a:moveTo>
                  <a:cubicBezTo>
                    <a:pt x="2240" y="1"/>
                    <a:pt x="2006" y="29"/>
                    <a:pt x="1769" y="88"/>
                  </a:cubicBezTo>
                  <a:cubicBezTo>
                    <a:pt x="701" y="321"/>
                    <a:pt x="1" y="1089"/>
                    <a:pt x="168" y="1789"/>
                  </a:cubicBezTo>
                  <a:cubicBezTo>
                    <a:pt x="297" y="2334"/>
                    <a:pt x="911" y="2677"/>
                    <a:pt x="1680" y="2677"/>
                  </a:cubicBezTo>
                  <a:cubicBezTo>
                    <a:pt x="1900" y="2677"/>
                    <a:pt x="2132" y="2649"/>
                    <a:pt x="2369" y="2590"/>
                  </a:cubicBezTo>
                  <a:cubicBezTo>
                    <a:pt x="3437" y="2323"/>
                    <a:pt x="4170" y="1556"/>
                    <a:pt x="4004" y="888"/>
                  </a:cubicBezTo>
                  <a:cubicBezTo>
                    <a:pt x="3874" y="344"/>
                    <a:pt x="3240" y="1"/>
                    <a:pt x="2462" y="1"/>
                  </a:cubicBezTo>
                  <a:close/>
                </a:path>
              </a:pathLst>
            </a:custGeom>
            <a:solidFill>
              <a:srgbClr val="F584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6"/>
            <p:cNvSpPr/>
            <p:nvPr/>
          </p:nvSpPr>
          <p:spPr>
            <a:xfrm>
              <a:off x="3546025" y="1321350"/>
              <a:ext cx="90725" cy="47525"/>
            </a:xfrm>
            <a:custGeom>
              <a:avLst/>
              <a:gdLst/>
              <a:ahLst/>
              <a:cxnLst/>
              <a:rect l="l" t="t" r="r" b="b"/>
              <a:pathLst>
                <a:path w="3629" h="1901" extrusionOk="0">
                  <a:moveTo>
                    <a:pt x="748" y="1"/>
                  </a:moveTo>
                  <a:cubicBezTo>
                    <a:pt x="731" y="1"/>
                    <a:pt x="715" y="1"/>
                    <a:pt x="701" y="2"/>
                  </a:cubicBezTo>
                  <a:cubicBezTo>
                    <a:pt x="268" y="69"/>
                    <a:pt x="1" y="1103"/>
                    <a:pt x="168" y="1436"/>
                  </a:cubicBezTo>
                  <a:cubicBezTo>
                    <a:pt x="292" y="1643"/>
                    <a:pt x="1400" y="1901"/>
                    <a:pt x="2274" y="1901"/>
                  </a:cubicBezTo>
                  <a:cubicBezTo>
                    <a:pt x="2812" y="1901"/>
                    <a:pt x="3260" y="1803"/>
                    <a:pt x="3337" y="1536"/>
                  </a:cubicBezTo>
                  <a:cubicBezTo>
                    <a:pt x="3628" y="533"/>
                    <a:pt x="1312" y="1"/>
                    <a:pt x="748" y="1"/>
                  </a:cubicBezTo>
                  <a:close/>
                </a:path>
              </a:pathLst>
            </a:custGeom>
            <a:solidFill>
              <a:srgbClr val="DC5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6"/>
            <p:cNvSpPr/>
            <p:nvPr/>
          </p:nvSpPr>
          <p:spPr>
            <a:xfrm>
              <a:off x="3837425" y="1566300"/>
              <a:ext cx="77050" cy="93175"/>
            </a:xfrm>
            <a:custGeom>
              <a:avLst/>
              <a:gdLst/>
              <a:ahLst/>
              <a:cxnLst/>
              <a:rect l="l" t="t" r="r" b="b"/>
              <a:pathLst>
                <a:path w="3082" h="3727" extrusionOk="0">
                  <a:moveTo>
                    <a:pt x="2372" y="1"/>
                  </a:moveTo>
                  <a:cubicBezTo>
                    <a:pt x="1806" y="1"/>
                    <a:pt x="1" y="3520"/>
                    <a:pt x="454" y="3714"/>
                  </a:cubicBezTo>
                  <a:cubicBezTo>
                    <a:pt x="478" y="3722"/>
                    <a:pt x="507" y="3727"/>
                    <a:pt x="540" y="3727"/>
                  </a:cubicBezTo>
                  <a:cubicBezTo>
                    <a:pt x="1141" y="3727"/>
                    <a:pt x="3082" y="2357"/>
                    <a:pt x="2955" y="1946"/>
                  </a:cubicBezTo>
                  <a:cubicBezTo>
                    <a:pt x="2916" y="1843"/>
                    <a:pt x="2813" y="1804"/>
                    <a:pt x="2679" y="1804"/>
                  </a:cubicBezTo>
                  <a:cubicBezTo>
                    <a:pt x="2246" y="1804"/>
                    <a:pt x="1488" y="2213"/>
                    <a:pt x="1488" y="2213"/>
                  </a:cubicBezTo>
                  <a:cubicBezTo>
                    <a:pt x="1488" y="2213"/>
                    <a:pt x="2889" y="245"/>
                    <a:pt x="2422" y="11"/>
                  </a:cubicBezTo>
                  <a:cubicBezTo>
                    <a:pt x="2407" y="4"/>
                    <a:pt x="2390" y="1"/>
                    <a:pt x="2372" y="1"/>
                  </a:cubicBezTo>
                  <a:close/>
                </a:path>
              </a:pathLst>
            </a:custGeom>
            <a:solidFill>
              <a:srgbClr val="EF84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6"/>
            <p:cNvSpPr/>
            <p:nvPr/>
          </p:nvSpPr>
          <p:spPr>
            <a:xfrm>
              <a:off x="3003150" y="1742125"/>
              <a:ext cx="99375" cy="66750"/>
            </a:xfrm>
            <a:custGeom>
              <a:avLst/>
              <a:gdLst/>
              <a:ahLst/>
              <a:cxnLst/>
              <a:rect l="l" t="t" r="r" b="b"/>
              <a:pathLst>
                <a:path w="3975" h="2670" extrusionOk="0">
                  <a:moveTo>
                    <a:pt x="430" y="1"/>
                  </a:moveTo>
                  <a:cubicBezTo>
                    <a:pt x="371" y="1"/>
                    <a:pt x="326" y="16"/>
                    <a:pt x="301" y="50"/>
                  </a:cubicBezTo>
                  <a:cubicBezTo>
                    <a:pt x="0" y="450"/>
                    <a:pt x="2069" y="1651"/>
                    <a:pt x="2069" y="1651"/>
                  </a:cubicBezTo>
                  <a:cubicBezTo>
                    <a:pt x="2069" y="1651"/>
                    <a:pt x="1937" y="1642"/>
                    <a:pt x="1752" y="1642"/>
                  </a:cubicBezTo>
                  <a:cubicBezTo>
                    <a:pt x="1323" y="1642"/>
                    <a:pt x="611" y="1691"/>
                    <a:pt x="634" y="2018"/>
                  </a:cubicBezTo>
                  <a:cubicBezTo>
                    <a:pt x="684" y="2344"/>
                    <a:pt x="2167" y="2670"/>
                    <a:pt x="3042" y="2670"/>
                  </a:cubicBezTo>
                  <a:cubicBezTo>
                    <a:pt x="3331" y="2670"/>
                    <a:pt x="3554" y="2634"/>
                    <a:pt x="3636" y="2552"/>
                  </a:cubicBezTo>
                  <a:cubicBezTo>
                    <a:pt x="3975" y="2213"/>
                    <a:pt x="1133" y="1"/>
                    <a:pt x="430" y="1"/>
                  </a:cubicBezTo>
                  <a:close/>
                </a:path>
              </a:pathLst>
            </a:custGeom>
            <a:solidFill>
              <a:srgbClr val="EF84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6"/>
            <p:cNvSpPr/>
            <p:nvPr/>
          </p:nvSpPr>
          <p:spPr>
            <a:xfrm>
              <a:off x="3131575" y="1440625"/>
              <a:ext cx="689025" cy="369325"/>
            </a:xfrm>
            <a:custGeom>
              <a:avLst/>
              <a:gdLst/>
              <a:ahLst/>
              <a:cxnLst/>
              <a:rect l="l" t="t" r="r" b="b"/>
              <a:pathLst>
                <a:path w="27561" h="14773" extrusionOk="0">
                  <a:moveTo>
                    <a:pt x="20140" y="1708"/>
                  </a:moveTo>
                  <a:cubicBezTo>
                    <a:pt x="21883" y="1708"/>
                    <a:pt x="23607" y="2814"/>
                    <a:pt x="24084" y="4838"/>
                  </a:cubicBezTo>
                  <a:cubicBezTo>
                    <a:pt x="24585" y="7006"/>
                    <a:pt x="23250" y="9174"/>
                    <a:pt x="21082" y="9675"/>
                  </a:cubicBezTo>
                  <a:cubicBezTo>
                    <a:pt x="20751" y="9754"/>
                    <a:pt x="20427" y="9791"/>
                    <a:pt x="20112" y="9791"/>
                  </a:cubicBezTo>
                  <a:cubicBezTo>
                    <a:pt x="17098" y="9791"/>
                    <a:pt x="14991" y="6386"/>
                    <a:pt x="16712" y="3637"/>
                  </a:cubicBezTo>
                  <a:cubicBezTo>
                    <a:pt x="17525" y="2325"/>
                    <a:pt x="18838" y="1708"/>
                    <a:pt x="20140" y="1708"/>
                  </a:cubicBezTo>
                  <a:close/>
                  <a:moveTo>
                    <a:pt x="6383" y="4921"/>
                  </a:moveTo>
                  <a:cubicBezTo>
                    <a:pt x="8131" y="4921"/>
                    <a:pt x="9863" y="6030"/>
                    <a:pt x="10341" y="8040"/>
                  </a:cubicBezTo>
                  <a:cubicBezTo>
                    <a:pt x="10842" y="10242"/>
                    <a:pt x="9474" y="12410"/>
                    <a:pt x="7306" y="12910"/>
                  </a:cubicBezTo>
                  <a:cubicBezTo>
                    <a:pt x="6983" y="12983"/>
                    <a:pt x="6667" y="13018"/>
                    <a:pt x="6361" y="13018"/>
                  </a:cubicBezTo>
                  <a:cubicBezTo>
                    <a:pt x="3310" y="13018"/>
                    <a:pt x="1211" y="9598"/>
                    <a:pt x="2969" y="6839"/>
                  </a:cubicBezTo>
                  <a:cubicBezTo>
                    <a:pt x="3779" y="5532"/>
                    <a:pt x="5086" y="4921"/>
                    <a:pt x="6383" y="4921"/>
                  </a:cubicBezTo>
                  <a:close/>
                  <a:moveTo>
                    <a:pt x="20270" y="0"/>
                  </a:moveTo>
                  <a:cubicBezTo>
                    <a:pt x="19820" y="0"/>
                    <a:pt x="19355" y="54"/>
                    <a:pt x="18881" y="168"/>
                  </a:cubicBezTo>
                  <a:cubicBezTo>
                    <a:pt x="16345" y="735"/>
                    <a:pt x="14544" y="2937"/>
                    <a:pt x="14444" y="5538"/>
                  </a:cubicBezTo>
                  <a:cubicBezTo>
                    <a:pt x="14177" y="5355"/>
                    <a:pt x="13677" y="5080"/>
                    <a:pt x="13127" y="5080"/>
                  </a:cubicBezTo>
                  <a:cubicBezTo>
                    <a:pt x="12576" y="5080"/>
                    <a:pt x="11976" y="5355"/>
                    <a:pt x="11509" y="6272"/>
                  </a:cubicBezTo>
                  <a:cubicBezTo>
                    <a:pt x="10482" y="4362"/>
                    <a:pt x="8515" y="3272"/>
                    <a:pt x="6464" y="3272"/>
                  </a:cubicBezTo>
                  <a:cubicBezTo>
                    <a:pt x="5650" y="3272"/>
                    <a:pt x="4823" y="3444"/>
                    <a:pt x="4037" y="3804"/>
                  </a:cubicBezTo>
                  <a:cubicBezTo>
                    <a:pt x="1301" y="5071"/>
                    <a:pt x="0" y="8240"/>
                    <a:pt x="1068" y="11076"/>
                  </a:cubicBezTo>
                  <a:cubicBezTo>
                    <a:pt x="1953" y="13355"/>
                    <a:pt x="4131" y="14772"/>
                    <a:pt x="6442" y="14772"/>
                  </a:cubicBezTo>
                  <a:cubicBezTo>
                    <a:pt x="7006" y="14772"/>
                    <a:pt x="7577" y="14688"/>
                    <a:pt x="8140" y="14511"/>
                  </a:cubicBezTo>
                  <a:cubicBezTo>
                    <a:pt x="11042" y="13644"/>
                    <a:pt x="12743" y="10642"/>
                    <a:pt x="12042" y="7707"/>
                  </a:cubicBezTo>
                  <a:cubicBezTo>
                    <a:pt x="12042" y="7707"/>
                    <a:pt x="12371" y="6306"/>
                    <a:pt x="13252" y="6306"/>
                  </a:cubicBezTo>
                  <a:cubicBezTo>
                    <a:pt x="13595" y="6306"/>
                    <a:pt x="14021" y="6518"/>
                    <a:pt x="14544" y="7106"/>
                  </a:cubicBezTo>
                  <a:cubicBezTo>
                    <a:pt x="15215" y="9982"/>
                    <a:pt x="17704" y="11568"/>
                    <a:pt x="20212" y="11568"/>
                  </a:cubicBezTo>
                  <a:cubicBezTo>
                    <a:pt x="22069" y="11568"/>
                    <a:pt x="23936" y="10699"/>
                    <a:pt x="25085" y="8841"/>
                  </a:cubicBezTo>
                  <a:cubicBezTo>
                    <a:pt x="27561" y="4885"/>
                    <a:pt x="24571" y="0"/>
                    <a:pt x="202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6"/>
            <p:cNvSpPr/>
            <p:nvPr/>
          </p:nvSpPr>
          <p:spPr>
            <a:xfrm>
              <a:off x="3425950" y="2949225"/>
              <a:ext cx="615475" cy="246025"/>
            </a:xfrm>
            <a:custGeom>
              <a:avLst/>
              <a:gdLst/>
              <a:ahLst/>
              <a:cxnLst/>
              <a:rect l="l" t="t" r="r" b="b"/>
              <a:pathLst>
                <a:path w="24619" h="9841" extrusionOk="0">
                  <a:moveTo>
                    <a:pt x="19681" y="0"/>
                  </a:moveTo>
                  <a:lnTo>
                    <a:pt x="1" y="5504"/>
                  </a:lnTo>
                  <a:lnTo>
                    <a:pt x="468" y="9841"/>
                  </a:lnTo>
                  <a:lnTo>
                    <a:pt x="23784" y="3770"/>
                  </a:lnTo>
                  <a:lnTo>
                    <a:pt x="24618" y="1335"/>
                  </a:lnTo>
                  <a:lnTo>
                    <a:pt x="22183" y="467"/>
                  </a:lnTo>
                  <a:lnTo>
                    <a:pt x="196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6"/>
            <p:cNvSpPr/>
            <p:nvPr/>
          </p:nvSpPr>
          <p:spPr>
            <a:xfrm>
              <a:off x="3381750" y="2898900"/>
              <a:ext cx="690400" cy="961525"/>
            </a:xfrm>
            <a:custGeom>
              <a:avLst/>
              <a:gdLst/>
              <a:ahLst/>
              <a:cxnLst/>
              <a:rect l="l" t="t" r="r" b="b"/>
              <a:pathLst>
                <a:path w="27616" h="38461" extrusionOk="0">
                  <a:moveTo>
                    <a:pt x="23346" y="1"/>
                  </a:moveTo>
                  <a:cubicBezTo>
                    <a:pt x="22144" y="1"/>
                    <a:pt x="17046" y="1475"/>
                    <a:pt x="11976" y="3114"/>
                  </a:cubicBezTo>
                  <a:cubicBezTo>
                    <a:pt x="6405" y="4915"/>
                    <a:pt x="601" y="6783"/>
                    <a:pt x="301" y="8018"/>
                  </a:cubicBezTo>
                  <a:cubicBezTo>
                    <a:pt x="1" y="9252"/>
                    <a:pt x="2636" y="28099"/>
                    <a:pt x="2903" y="31067"/>
                  </a:cubicBezTo>
                  <a:cubicBezTo>
                    <a:pt x="3203" y="34003"/>
                    <a:pt x="3770" y="37972"/>
                    <a:pt x="4837" y="38406"/>
                  </a:cubicBezTo>
                  <a:cubicBezTo>
                    <a:pt x="4925" y="38443"/>
                    <a:pt x="5053" y="38460"/>
                    <a:pt x="5217" y="38460"/>
                  </a:cubicBezTo>
                  <a:cubicBezTo>
                    <a:pt x="6983" y="38460"/>
                    <a:pt x="12881" y="36447"/>
                    <a:pt x="16879" y="35104"/>
                  </a:cubicBezTo>
                  <a:cubicBezTo>
                    <a:pt x="21249" y="33636"/>
                    <a:pt x="26086" y="31701"/>
                    <a:pt x="26620" y="31067"/>
                  </a:cubicBezTo>
                  <a:cubicBezTo>
                    <a:pt x="27153" y="30400"/>
                    <a:pt x="27587" y="26731"/>
                    <a:pt x="27587" y="18225"/>
                  </a:cubicBezTo>
                  <a:lnTo>
                    <a:pt x="27587" y="16357"/>
                  </a:lnTo>
                  <a:cubicBezTo>
                    <a:pt x="27587" y="16357"/>
                    <a:pt x="27554" y="8218"/>
                    <a:pt x="27587" y="6283"/>
                  </a:cubicBezTo>
                  <a:cubicBezTo>
                    <a:pt x="27615" y="4671"/>
                    <a:pt x="27500" y="3347"/>
                    <a:pt x="26305" y="3347"/>
                  </a:cubicBezTo>
                  <a:cubicBezTo>
                    <a:pt x="26091" y="3347"/>
                    <a:pt x="25842" y="3390"/>
                    <a:pt x="25552" y="3481"/>
                  </a:cubicBezTo>
                  <a:cubicBezTo>
                    <a:pt x="23617" y="4081"/>
                    <a:pt x="6872" y="9118"/>
                    <a:pt x="5204" y="9619"/>
                  </a:cubicBezTo>
                  <a:cubicBezTo>
                    <a:pt x="4547" y="9806"/>
                    <a:pt x="3950" y="9919"/>
                    <a:pt x="3476" y="9919"/>
                  </a:cubicBezTo>
                  <a:cubicBezTo>
                    <a:pt x="2772" y="9919"/>
                    <a:pt x="2342" y="9670"/>
                    <a:pt x="2402" y="9052"/>
                  </a:cubicBezTo>
                  <a:cubicBezTo>
                    <a:pt x="2536" y="7984"/>
                    <a:pt x="5171" y="6883"/>
                    <a:pt x="11909" y="4815"/>
                  </a:cubicBezTo>
                  <a:cubicBezTo>
                    <a:pt x="18614" y="2781"/>
                    <a:pt x="21449" y="2013"/>
                    <a:pt x="21449" y="2013"/>
                  </a:cubicBezTo>
                  <a:lnTo>
                    <a:pt x="23951" y="2480"/>
                  </a:lnTo>
                  <a:cubicBezTo>
                    <a:pt x="23951" y="2480"/>
                    <a:pt x="23984" y="379"/>
                    <a:pt x="23584" y="45"/>
                  </a:cubicBezTo>
                  <a:cubicBezTo>
                    <a:pt x="23545" y="15"/>
                    <a:pt x="23464" y="1"/>
                    <a:pt x="233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6"/>
            <p:cNvSpPr/>
            <p:nvPr/>
          </p:nvSpPr>
          <p:spPr>
            <a:xfrm>
              <a:off x="3522675" y="3098850"/>
              <a:ext cx="466200" cy="224900"/>
            </a:xfrm>
            <a:custGeom>
              <a:avLst/>
              <a:gdLst/>
              <a:ahLst/>
              <a:cxnLst/>
              <a:rect l="l" t="t" r="r" b="b"/>
              <a:pathLst>
                <a:path w="18648" h="8996" extrusionOk="0">
                  <a:moveTo>
                    <a:pt x="17414" y="1"/>
                  </a:moveTo>
                  <a:cubicBezTo>
                    <a:pt x="16598" y="1"/>
                    <a:pt x="14049" y="577"/>
                    <a:pt x="9641" y="1754"/>
                  </a:cubicBezTo>
                  <a:cubicBezTo>
                    <a:pt x="4704" y="3022"/>
                    <a:pt x="701" y="4556"/>
                    <a:pt x="335" y="4990"/>
                  </a:cubicBezTo>
                  <a:cubicBezTo>
                    <a:pt x="1" y="5423"/>
                    <a:pt x="501" y="8926"/>
                    <a:pt x="1302" y="8993"/>
                  </a:cubicBezTo>
                  <a:cubicBezTo>
                    <a:pt x="1328" y="8995"/>
                    <a:pt x="1357" y="8996"/>
                    <a:pt x="1390" y="8996"/>
                  </a:cubicBezTo>
                  <a:cubicBezTo>
                    <a:pt x="2343" y="8996"/>
                    <a:pt x="5887" y="8059"/>
                    <a:pt x="9274" y="7091"/>
                  </a:cubicBezTo>
                  <a:cubicBezTo>
                    <a:pt x="12777" y="6091"/>
                    <a:pt x="17447" y="4823"/>
                    <a:pt x="18047" y="4289"/>
                  </a:cubicBezTo>
                  <a:cubicBezTo>
                    <a:pt x="18648" y="3756"/>
                    <a:pt x="18081" y="153"/>
                    <a:pt x="17614" y="20"/>
                  </a:cubicBezTo>
                  <a:cubicBezTo>
                    <a:pt x="17566" y="7"/>
                    <a:pt x="17499" y="1"/>
                    <a:pt x="1741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6"/>
            <p:cNvSpPr/>
            <p:nvPr/>
          </p:nvSpPr>
          <p:spPr>
            <a:xfrm>
              <a:off x="3647775" y="3276125"/>
              <a:ext cx="477025" cy="386975"/>
            </a:xfrm>
            <a:custGeom>
              <a:avLst/>
              <a:gdLst/>
              <a:ahLst/>
              <a:cxnLst/>
              <a:rect l="l" t="t" r="r" b="b"/>
              <a:pathLst>
                <a:path w="19081" h="15479" extrusionOk="0">
                  <a:moveTo>
                    <a:pt x="13355" y="1"/>
                  </a:moveTo>
                  <a:cubicBezTo>
                    <a:pt x="12065" y="1"/>
                    <a:pt x="6725" y="3584"/>
                    <a:pt x="5671" y="4203"/>
                  </a:cubicBezTo>
                  <a:cubicBezTo>
                    <a:pt x="4504" y="4870"/>
                    <a:pt x="4704" y="6972"/>
                    <a:pt x="3937" y="7572"/>
                  </a:cubicBezTo>
                  <a:cubicBezTo>
                    <a:pt x="3169" y="8173"/>
                    <a:pt x="301" y="8740"/>
                    <a:pt x="301" y="8740"/>
                  </a:cubicBezTo>
                  <a:lnTo>
                    <a:pt x="1" y="15478"/>
                  </a:lnTo>
                  <a:cubicBezTo>
                    <a:pt x="1" y="15478"/>
                    <a:pt x="3653" y="14594"/>
                    <a:pt x="5285" y="14594"/>
                  </a:cubicBezTo>
                  <a:cubicBezTo>
                    <a:pt x="5607" y="14594"/>
                    <a:pt x="5851" y="14628"/>
                    <a:pt x="5971" y="14711"/>
                  </a:cubicBezTo>
                  <a:cubicBezTo>
                    <a:pt x="6169" y="14837"/>
                    <a:pt x="6533" y="14902"/>
                    <a:pt x="7044" y="14902"/>
                  </a:cubicBezTo>
                  <a:cubicBezTo>
                    <a:pt x="8430" y="14902"/>
                    <a:pt x="10904" y="14424"/>
                    <a:pt x="14144" y="13377"/>
                  </a:cubicBezTo>
                  <a:cubicBezTo>
                    <a:pt x="18580" y="11942"/>
                    <a:pt x="18514" y="10408"/>
                    <a:pt x="18347" y="9741"/>
                  </a:cubicBezTo>
                  <a:cubicBezTo>
                    <a:pt x="18147" y="9073"/>
                    <a:pt x="17947" y="8506"/>
                    <a:pt x="18414" y="7939"/>
                  </a:cubicBezTo>
                  <a:cubicBezTo>
                    <a:pt x="18847" y="7406"/>
                    <a:pt x="18514" y="6005"/>
                    <a:pt x="18347" y="5604"/>
                  </a:cubicBezTo>
                  <a:cubicBezTo>
                    <a:pt x="18147" y="5171"/>
                    <a:pt x="19081" y="4103"/>
                    <a:pt x="19047" y="3169"/>
                  </a:cubicBezTo>
                  <a:cubicBezTo>
                    <a:pt x="19014" y="2235"/>
                    <a:pt x="16946" y="1268"/>
                    <a:pt x="16946" y="1268"/>
                  </a:cubicBezTo>
                  <a:lnTo>
                    <a:pt x="16946" y="3103"/>
                  </a:lnTo>
                  <a:lnTo>
                    <a:pt x="15545" y="3736"/>
                  </a:lnTo>
                  <a:cubicBezTo>
                    <a:pt x="14290" y="4304"/>
                    <a:pt x="11485" y="5594"/>
                    <a:pt x="10504" y="5594"/>
                  </a:cubicBezTo>
                  <a:cubicBezTo>
                    <a:pt x="10390" y="5594"/>
                    <a:pt x="10300" y="5576"/>
                    <a:pt x="10241" y="5538"/>
                  </a:cubicBezTo>
                  <a:cubicBezTo>
                    <a:pt x="9707" y="5171"/>
                    <a:pt x="10875" y="4137"/>
                    <a:pt x="11776" y="3436"/>
                  </a:cubicBezTo>
                  <a:cubicBezTo>
                    <a:pt x="12676" y="2736"/>
                    <a:pt x="14244" y="701"/>
                    <a:pt x="13577" y="67"/>
                  </a:cubicBezTo>
                  <a:cubicBezTo>
                    <a:pt x="13529" y="22"/>
                    <a:pt x="13454" y="1"/>
                    <a:pt x="13355" y="1"/>
                  </a:cubicBezTo>
                  <a:close/>
                </a:path>
              </a:pathLst>
            </a:custGeom>
            <a:solidFill>
              <a:srgbClr val="FFBB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6"/>
            <p:cNvSpPr/>
            <p:nvPr/>
          </p:nvSpPr>
          <p:spPr>
            <a:xfrm>
              <a:off x="2981475" y="3348500"/>
              <a:ext cx="216000" cy="104450"/>
            </a:xfrm>
            <a:custGeom>
              <a:avLst/>
              <a:gdLst/>
              <a:ahLst/>
              <a:cxnLst/>
              <a:rect l="l" t="t" r="r" b="b"/>
              <a:pathLst>
                <a:path w="8640" h="4178" extrusionOk="0">
                  <a:moveTo>
                    <a:pt x="8314" y="1"/>
                  </a:moveTo>
                  <a:cubicBezTo>
                    <a:pt x="3603" y="1"/>
                    <a:pt x="0" y="4177"/>
                    <a:pt x="0" y="4177"/>
                  </a:cubicBezTo>
                  <a:cubicBezTo>
                    <a:pt x="690" y="4066"/>
                    <a:pt x="1694" y="4029"/>
                    <a:pt x="2727" y="4029"/>
                  </a:cubicBezTo>
                  <a:cubicBezTo>
                    <a:pt x="4792" y="4029"/>
                    <a:pt x="6972" y="4177"/>
                    <a:pt x="6972" y="4177"/>
                  </a:cubicBezTo>
                  <a:cubicBezTo>
                    <a:pt x="7305" y="3143"/>
                    <a:pt x="7973" y="1542"/>
                    <a:pt x="8640" y="7"/>
                  </a:cubicBezTo>
                  <a:cubicBezTo>
                    <a:pt x="8531" y="3"/>
                    <a:pt x="8422" y="1"/>
                    <a:pt x="831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6"/>
            <p:cNvSpPr/>
            <p:nvPr/>
          </p:nvSpPr>
          <p:spPr>
            <a:xfrm>
              <a:off x="2785500" y="2596475"/>
              <a:ext cx="968200" cy="1217575"/>
            </a:xfrm>
            <a:custGeom>
              <a:avLst/>
              <a:gdLst/>
              <a:ahLst/>
              <a:cxnLst/>
              <a:rect l="l" t="t" r="r" b="b"/>
              <a:pathLst>
                <a:path w="38728" h="48703" extrusionOk="0">
                  <a:moveTo>
                    <a:pt x="11775" y="0"/>
                  </a:moveTo>
                  <a:cubicBezTo>
                    <a:pt x="6271" y="3336"/>
                    <a:pt x="4270" y="15178"/>
                    <a:pt x="3403" y="22383"/>
                  </a:cubicBezTo>
                  <a:cubicBezTo>
                    <a:pt x="2502" y="29588"/>
                    <a:pt x="0" y="42764"/>
                    <a:pt x="467" y="44666"/>
                  </a:cubicBezTo>
                  <a:cubicBezTo>
                    <a:pt x="931" y="46585"/>
                    <a:pt x="6518" y="48702"/>
                    <a:pt x="14817" y="48702"/>
                  </a:cubicBezTo>
                  <a:cubicBezTo>
                    <a:pt x="14881" y="48702"/>
                    <a:pt x="14946" y="48702"/>
                    <a:pt x="15011" y="48702"/>
                  </a:cubicBezTo>
                  <a:cubicBezTo>
                    <a:pt x="23384" y="48668"/>
                    <a:pt x="37560" y="44165"/>
                    <a:pt x="37560" y="44165"/>
                  </a:cubicBezTo>
                  <a:cubicBezTo>
                    <a:pt x="38728" y="39362"/>
                    <a:pt x="36026" y="33558"/>
                    <a:pt x="36026" y="33558"/>
                  </a:cubicBezTo>
                  <a:cubicBezTo>
                    <a:pt x="36026" y="33558"/>
                    <a:pt x="29565" y="34850"/>
                    <a:pt x="25861" y="34850"/>
                  </a:cubicBezTo>
                  <a:cubicBezTo>
                    <a:pt x="25573" y="34850"/>
                    <a:pt x="25302" y="34842"/>
                    <a:pt x="25051" y="34825"/>
                  </a:cubicBezTo>
                  <a:cubicBezTo>
                    <a:pt x="21616" y="34558"/>
                    <a:pt x="14811" y="34225"/>
                    <a:pt x="14811" y="34225"/>
                  </a:cubicBezTo>
                  <a:cubicBezTo>
                    <a:pt x="14811" y="34225"/>
                    <a:pt x="12631" y="34076"/>
                    <a:pt x="10566" y="34076"/>
                  </a:cubicBezTo>
                  <a:cubicBezTo>
                    <a:pt x="9533" y="34076"/>
                    <a:pt x="8529" y="34114"/>
                    <a:pt x="7839" y="34225"/>
                  </a:cubicBezTo>
                  <a:cubicBezTo>
                    <a:pt x="7839" y="34225"/>
                    <a:pt x="11468" y="30050"/>
                    <a:pt x="16204" y="30050"/>
                  </a:cubicBezTo>
                  <a:cubicBezTo>
                    <a:pt x="16295" y="30050"/>
                    <a:pt x="16387" y="30052"/>
                    <a:pt x="16479" y="30055"/>
                  </a:cubicBezTo>
                  <a:cubicBezTo>
                    <a:pt x="17379" y="27954"/>
                    <a:pt x="18313" y="26019"/>
                    <a:pt x="18313" y="26019"/>
                  </a:cubicBezTo>
                  <a:cubicBezTo>
                    <a:pt x="16412" y="24384"/>
                    <a:pt x="13910" y="19981"/>
                    <a:pt x="13076" y="15244"/>
                  </a:cubicBezTo>
                  <a:cubicBezTo>
                    <a:pt x="12242" y="10508"/>
                    <a:pt x="11775" y="0"/>
                    <a:pt x="117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8" name="Google Shape;788;p6"/>
          <p:cNvGrpSpPr/>
          <p:nvPr/>
        </p:nvGrpSpPr>
        <p:grpSpPr>
          <a:xfrm rot="-1501460">
            <a:off x="201785" y="4158337"/>
            <a:ext cx="235707" cy="1006341"/>
            <a:chOff x="5660019" y="3132495"/>
            <a:chExt cx="136920" cy="584572"/>
          </a:xfrm>
        </p:grpSpPr>
        <p:sp>
          <p:nvSpPr>
            <p:cNvPr id="789" name="Google Shape;789;p6"/>
            <p:cNvSpPr/>
            <p:nvPr/>
          </p:nvSpPr>
          <p:spPr>
            <a:xfrm>
              <a:off x="5671677" y="3148415"/>
              <a:ext cx="30" cy="3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6"/>
            <p:cNvSpPr/>
            <p:nvPr/>
          </p:nvSpPr>
          <p:spPr>
            <a:xfrm>
              <a:off x="5660019" y="3132495"/>
              <a:ext cx="21765" cy="24352"/>
            </a:xfrm>
            <a:custGeom>
              <a:avLst/>
              <a:gdLst/>
              <a:ahLst/>
              <a:cxnLst/>
              <a:rect l="l" t="t" r="r" b="b"/>
              <a:pathLst>
                <a:path w="715" h="800" extrusionOk="0">
                  <a:moveTo>
                    <a:pt x="136" y="0"/>
                  </a:moveTo>
                  <a:cubicBezTo>
                    <a:pt x="97" y="0"/>
                    <a:pt x="58" y="24"/>
                    <a:pt x="35" y="70"/>
                  </a:cubicBezTo>
                  <a:cubicBezTo>
                    <a:pt x="0" y="122"/>
                    <a:pt x="18" y="192"/>
                    <a:pt x="87" y="227"/>
                  </a:cubicBezTo>
                  <a:lnTo>
                    <a:pt x="105" y="227"/>
                  </a:lnTo>
                  <a:lnTo>
                    <a:pt x="122" y="262"/>
                  </a:lnTo>
                  <a:cubicBezTo>
                    <a:pt x="140" y="262"/>
                    <a:pt x="157" y="297"/>
                    <a:pt x="175" y="314"/>
                  </a:cubicBezTo>
                  <a:cubicBezTo>
                    <a:pt x="209" y="349"/>
                    <a:pt x="262" y="384"/>
                    <a:pt x="297" y="419"/>
                  </a:cubicBezTo>
                  <a:lnTo>
                    <a:pt x="314" y="454"/>
                  </a:lnTo>
                  <a:cubicBezTo>
                    <a:pt x="331" y="488"/>
                    <a:pt x="349" y="506"/>
                    <a:pt x="366" y="523"/>
                  </a:cubicBezTo>
                  <a:lnTo>
                    <a:pt x="366" y="541"/>
                  </a:lnTo>
                  <a:lnTo>
                    <a:pt x="384" y="576"/>
                  </a:lnTo>
                  <a:lnTo>
                    <a:pt x="436" y="645"/>
                  </a:lnTo>
                  <a:cubicBezTo>
                    <a:pt x="453" y="663"/>
                    <a:pt x="471" y="680"/>
                    <a:pt x="488" y="698"/>
                  </a:cubicBezTo>
                  <a:lnTo>
                    <a:pt x="506" y="715"/>
                  </a:lnTo>
                  <a:cubicBezTo>
                    <a:pt x="523" y="750"/>
                    <a:pt x="541" y="767"/>
                    <a:pt x="575" y="785"/>
                  </a:cubicBezTo>
                  <a:cubicBezTo>
                    <a:pt x="591" y="795"/>
                    <a:pt x="606" y="799"/>
                    <a:pt x="621" y="799"/>
                  </a:cubicBezTo>
                  <a:cubicBezTo>
                    <a:pt x="655" y="799"/>
                    <a:pt x="685" y="775"/>
                    <a:pt x="697" y="750"/>
                  </a:cubicBezTo>
                  <a:cubicBezTo>
                    <a:pt x="715" y="698"/>
                    <a:pt x="715" y="645"/>
                    <a:pt x="715" y="593"/>
                  </a:cubicBezTo>
                  <a:cubicBezTo>
                    <a:pt x="715" y="558"/>
                    <a:pt x="715" y="523"/>
                    <a:pt x="697" y="506"/>
                  </a:cubicBezTo>
                  <a:cubicBezTo>
                    <a:pt x="593" y="297"/>
                    <a:pt x="419" y="122"/>
                    <a:pt x="192" y="18"/>
                  </a:cubicBezTo>
                  <a:cubicBezTo>
                    <a:pt x="175" y="6"/>
                    <a:pt x="155" y="0"/>
                    <a:pt x="1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6"/>
            <p:cNvSpPr/>
            <p:nvPr/>
          </p:nvSpPr>
          <p:spPr>
            <a:xfrm>
              <a:off x="5703304" y="3179677"/>
              <a:ext cx="18812" cy="31810"/>
            </a:xfrm>
            <a:custGeom>
              <a:avLst/>
              <a:gdLst/>
              <a:ahLst/>
              <a:cxnLst/>
              <a:rect l="l" t="t" r="r" b="b"/>
              <a:pathLst>
                <a:path w="618" h="1045" extrusionOk="0">
                  <a:moveTo>
                    <a:pt x="128" y="1"/>
                  </a:moveTo>
                  <a:cubicBezTo>
                    <a:pt x="64" y="1"/>
                    <a:pt x="0" y="67"/>
                    <a:pt x="25" y="141"/>
                  </a:cubicBezTo>
                  <a:cubicBezTo>
                    <a:pt x="60" y="298"/>
                    <a:pt x="130" y="455"/>
                    <a:pt x="199" y="612"/>
                  </a:cubicBezTo>
                  <a:cubicBezTo>
                    <a:pt x="217" y="682"/>
                    <a:pt x="269" y="751"/>
                    <a:pt x="304" y="838"/>
                  </a:cubicBezTo>
                  <a:cubicBezTo>
                    <a:pt x="304" y="838"/>
                    <a:pt x="321" y="856"/>
                    <a:pt x="321" y="856"/>
                  </a:cubicBezTo>
                  <a:cubicBezTo>
                    <a:pt x="321" y="873"/>
                    <a:pt x="339" y="891"/>
                    <a:pt x="356" y="908"/>
                  </a:cubicBezTo>
                  <a:cubicBezTo>
                    <a:pt x="356" y="908"/>
                    <a:pt x="374" y="926"/>
                    <a:pt x="374" y="926"/>
                  </a:cubicBezTo>
                  <a:cubicBezTo>
                    <a:pt x="391" y="978"/>
                    <a:pt x="426" y="1013"/>
                    <a:pt x="461" y="1030"/>
                  </a:cubicBezTo>
                  <a:cubicBezTo>
                    <a:pt x="475" y="1040"/>
                    <a:pt x="491" y="1044"/>
                    <a:pt x="507" y="1044"/>
                  </a:cubicBezTo>
                  <a:cubicBezTo>
                    <a:pt x="548" y="1044"/>
                    <a:pt x="588" y="1016"/>
                    <a:pt x="600" y="978"/>
                  </a:cubicBezTo>
                  <a:cubicBezTo>
                    <a:pt x="618" y="926"/>
                    <a:pt x="618" y="873"/>
                    <a:pt x="600" y="821"/>
                  </a:cubicBezTo>
                  <a:cubicBezTo>
                    <a:pt x="600" y="804"/>
                    <a:pt x="600" y="769"/>
                    <a:pt x="600" y="751"/>
                  </a:cubicBezTo>
                  <a:cubicBezTo>
                    <a:pt x="600" y="734"/>
                    <a:pt x="600" y="716"/>
                    <a:pt x="600" y="699"/>
                  </a:cubicBezTo>
                  <a:cubicBezTo>
                    <a:pt x="600" y="664"/>
                    <a:pt x="583" y="629"/>
                    <a:pt x="565" y="594"/>
                  </a:cubicBezTo>
                  <a:cubicBezTo>
                    <a:pt x="548" y="525"/>
                    <a:pt x="513" y="455"/>
                    <a:pt x="478" y="385"/>
                  </a:cubicBezTo>
                  <a:cubicBezTo>
                    <a:pt x="408" y="246"/>
                    <a:pt x="304" y="124"/>
                    <a:pt x="199" y="37"/>
                  </a:cubicBezTo>
                  <a:cubicBezTo>
                    <a:pt x="179" y="12"/>
                    <a:pt x="154" y="1"/>
                    <a:pt x="12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6"/>
            <p:cNvSpPr/>
            <p:nvPr/>
          </p:nvSpPr>
          <p:spPr>
            <a:xfrm>
              <a:off x="5734840" y="3252307"/>
              <a:ext cx="16468" cy="33758"/>
            </a:xfrm>
            <a:custGeom>
              <a:avLst/>
              <a:gdLst/>
              <a:ahLst/>
              <a:cxnLst/>
              <a:rect l="l" t="t" r="r" b="b"/>
              <a:pathLst>
                <a:path w="541" h="1109" extrusionOk="0">
                  <a:moveTo>
                    <a:pt x="102" y="1"/>
                  </a:moveTo>
                  <a:cubicBezTo>
                    <a:pt x="68" y="1"/>
                    <a:pt x="35" y="30"/>
                    <a:pt x="35" y="74"/>
                  </a:cubicBezTo>
                  <a:cubicBezTo>
                    <a:pt x="17" y="91"/>
                    <a:pt x="17" y="108"/>
                    <a:pt x="0" y="143"/>
                  </a:cubicBezTo>
                  <a:lnTo>
                    <a:pt x="0" y="213"/>
                  </a:lnTo>
                  <a:cubicBezTo>
                    <a:pt x="0" y="230"/>
                    <a:pt x="0" y="248"/>
                    <a:pt x="17" y="283"/>
                  </a:cubicBezTo>
                  <a:cubicBezTo>
                    <a:pt x="35" y="300"/>
                    <a:pt x="17" y="352"/>
                    <a:pt x="35" y="387"/>
                  </a:cubicBezTo>
                  <a:cubicBezTo>
                    <a:pt x="52" y="474"/>
                    <a:pt x="70" y="544"/>
                    <a:pt x="105" y="631"/>
                  </a:cubicBezTo>
                  <a:cubicBezTo>
                    <a:pt x="122" y="718"/>
                    <a:pt x="157" y="806"/>
                    <a:pt x="192" y="875"/>
                  </a:cubicBezTo>
                  <a:cubicBezTo>
                    <a:pt x="244" y="963"/>
                    <a:pt x="261" y="1050"/>
                    <a:pt x="349" y="1102"/>
                  </a:cubicBezTo>
                  <a:cubicBezTo>
                    <a:pt x="362" y="1106"/>
                    <a:pt x="376" y="1109"/>
                    <a:pt x="390" y="1109"/>
                  </a:cubicBezTo>
                  <a:cubicBezTo>
                    <a:pt x="433" y="1109"/>
                    <a:pt x="475" y="1089"/>
                    <a:pt x="488" y="1050"/>
                  </a:cubicBezTo>
                  <a:cubicBezTo>
                    <a:pt x="540" y="963"/>
                    <a:pt x="488" y="875"/>
                    <a:pt x="488" y="788"/>
                  </a:cubicBezTo>
                  <a:lnTo>
                    <a:pt x="488" y="771"/>
                  </a:lnTo>
                  <a:cubicBezTo>
                    <a:pt x="488" y="753"/>
                    <a:pt x="488" y="736"/>
                    <a:pt x="488" y="701"/>
                  </a:cubicBezTo>
                  <a:cubicBezTo>
                    <a:pt x="488" y="684"/>
                    <a:pt x="488" y="666"/>
                    <a:pt x="471" y="649"/>
                  </a:cubicBezTo>
                  <a:cubicBezTo>
                    <a:pt x="453" y="631"/>
                    <a:pt x="453" y="579"/>
                    <a:pt x="436" y="544"/>
                  </a:cubicBezTo>
                  <a:cubicBezTo>
                    <a:pt x="401" y="457"/>
                    <a:pt x="384" y="370"/>
                    <a:pt x="331" y="283"/>
                  </a:cubicBezTo>
                  <a:cubicBezTo>
                    <a:pt x="314" y="230"/>
                    <a:pt x="279" y="161"/>
                    <a:pt x="227" y="108"/>
                  </a:cubicBezTo>
                  <a:lnTo>
                    <a:pt x="209" y="74"/>
                  </a:lnTo>
                  <a:cubicBezTo>
                    <a:pt x="209" y="56"/>
                    <a:pt x="174" y="39"/>
                    <a:pt x="157" y="39"/>
                  </a:cubicBezTo>
                  <a:cubicBezTo>
                    <a:pt x="144" y="12"/>
                    <a:pt x="123" y="1"/>
                    <a:pt x="1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6"/>
            <p:cNvSpPr/>
            <p:nvPr/>
          </p:nvSpPr>
          <p:spPr>
            <a:xfrm>
              <a:off x="5767716" y="3342227"/>
              <a:ext cx="13820" cy="26544"/>
            </a:xfrm>
            <a:custGeom>
              <a:avLst/>
              <a:gdLst/>
              <a:ahLst/>
              <a:cxnLst/>
              <a:rect l="l" t="t" r="r" b="b"/>
              <a:pathLst>
                <a:path w="454" h="872" extrusionOk="0">
                  <a:moveTo>
                    <a:pt x="138" y="0"/>
                  </a:moveTo>
                  <a:cubicBezTo>
                    <a:pt x="123" y="0"/>
                    <a:pt x="105" y="4"/>
                    <a:pt x="88" y="13"/>
                  </a:cubicBezTo>
                  <a:cubicBezTo>
                    <a:pt x="53" y="13"/>
                    <a:pt x="36" y="48"/>
                    <a:pt x="18" y="100"/>
                  </a:cubicBezTo>
                  <a:cubicBezTo>
                    <a:pt x="1" y="153"/>
                    <a:pt x="1" y="205"/>
                    <a:pt x="1" y="275"/>
                  </a:cubicBezTo>
                  <a:cubicBezTo>
                    <a:pt x="1" y="344"/>
                    <a:pt x="18" y="431"/>
                    <a:pt x="36" y="501"/>
                  </a:cubicBezTo>
                  <a:cubicBezTo>
                    <a:pt x="70" y="571"/>
                    <a:pt x="105" y="658"/>
                    <a:pt x="158" y="710"/>
                  </a:cubicBezTo>
                  <a:cubicBezTo>
                    <a:pt x="158" y="728"/>
                    <a:pt x="192" y="745"/>
                    <a:pt x="192" y="763"/>
                  </a:cubicBezTo>
                  <a:cubicBezTo>
                    <a:pt x="192" y="780"/>
                    <a:pt x="210" y="780"/>
                    <a:pt x="227" y="798"/>
                  </a:cubicBezTo>
                  <a:cubicBezTo>
                    <a:pt x="245" y="832"/>
                    <a:pt x="280" y="867"/>
                    <a:pt x="332" y="867"/>
                  </a:cubicBezTo>
                  <a:cubicBezTo>
                    <a:pt x="341" y="870"/>
                    <a:pt x="350" y="872"/>
                    <a:pt x="360" y="872"/>
                  </a:cubicBezTo>
                  <a:cubicBezTo>
                    <a:pt x="406" y="872"/>
                    <a:pt x="454" y="838"/>
                    <a:pt x="454" y="780"/>
                  </a:cubicBezTo>
                  <a:cubicBezTo>
                    <a:pt x="454" y="728"/>
                    <a:pt x="437" y="693"/>
                    <a:pt x="402" y="641"/>
                  </a:cubicBezTo>
                  <a:cubicBezTo>
                    <a:pt x="402" y="641"/>
                    <a:pt x="384" y="623"/>
                    <a:pt x="384" y="606"/>
                  </a:cubicBezTo>
                  <a:lnTo>
                    <a:pt x="384" y="588"/>
                  </a:lnTo>
                  <a:cubicBezTo>
                    <a:pt x="367" y="571"/>
                    <a:pt x="367" y="553"/>
                    <a:pt x="349" y="519"/>
                  </a:cubicBezTo>
                  <a:lnTo>
                    <a:pt x="315" y="414"/>
                  </a:lnTo>
                  <a:cubicBezTo>
                    <a:pt x="297" y="362"/>
                    <a:pt x="280" y="292"/>
                    <a:pt x="280" y="240"/>
                  </a:cubicBezTo>
                  <a:lnTo>
                    <a:pt x="245" y="153"/>
                  </a:lnTo>
                  <a:lnTo>
                    <a:pt x="245" y="135"/>
                  </a:lnTo>
                  <a:cubicBezTo>
                    <a:pt x="245" y="118"/>
                    <a:pt x="245" y="118"/>
                    <a:pt x="245" y="100"/>
                  </a:cubicBezTo>
                  <a:cubicBezTo>
                    <a:pt x="245" y="65"/>
                    <a:pt x="210" y="31"/>
                    <a:pt x="175" y="13"/>
                  </a:cubicBezTo>
                  <a:cubicBezTo>
                    <a:pt x="166" y="4"/>
                    <a:pt x="153" y="0"/>
                    <a:pt x="1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6"/>
            <p:cNvSpPr/>
            <p:nvPr/>
          </p:nvSpPr>
          <p:spPr>
            <a:xfrm>
              <a:off x="5783636" y="3416745"/>
              <a:ext cx="11719" cy="39785"/>
            </a:xfrm>
            <a:custGeom>
              <a:avLst/>
              <a:gdLst/>
              <a:ahLst/>
              <a:cxnLst/>
              <a:rect l="l" t="t" r="r" b="b"/>
              <a:pathLst>
                <a:path w="385" h="1307" extrusionOk="0">
                  <a:moveTo>
                    <a:pt x="130" y="0"/>
                  </a:moveTo>
                  <a:cubicBezTo>
                    <a:pt x="86" y="0"/>
                    <a:pt x="45" y="27"/>
                    <a:pt x="36" y="75"/>
                  </a:cubicBezTo>
                  <a:cubicBezTo>
                    <a:pt x="1" y="162"/>
                    <a:pt x="1" y="267"/>
                    <a:pt x="1" y="372"/>
                  </a:cubicBezTo>
                  <a:lnTo>
                    <a:pt x="1" y="650"/>
                  </a:lnTo>
                  <a:cubicBezTo>
                    <a:pt x="1" y="755"/>
                    <a:pt x="1" y="842"/>
                    <a:pt x="18" y="929"/>
                  </a:cubicBezTo>
                  <a:cubicBezTo>
                    <a:pt x="18" y="982"/>
                    <a:pt x="18" y="1034"/>
                    <a:pt x="36" y="1086"/>
                  </a:cubicBezTo>
                  <a:cubicBezTo>
                    <a:pt x="53" y="1138"/>
                    <a:pt x="70" y="1191"/>
                    <a:pt x="105" y="1243"/>
                  </a:cubicBezTo>
                  <a:cubicBezTo>
                    <a:pt x="127" y="1287"/>
                    <a:pt x="167" y="1306"/>
                    <a:pt x="209" y="1306"/>
                  </a:cubicBezTo>
                  <a:cubicBezTo>
                    <a:pt x="268" y="1306"/>
                    <a:pt x="329" y="1269"/>
                    <a:pt x="349" y="1208"/>
                  </a:cubicBezTo>
                  <a:cubicBezTo>
                    <a:pt x="349" y="1191"/>
                    <a:pt x="367" y="1173"/>
                    <a:pt x="367" y="1138"/>
                  </a:cubicBezTo>
                  <a:cubicBezTo>
                    <a:pt x="384" y="1104"/>
                    <a:pt x="384" y="1086"/>
                    <a:pt x="384" y="1051"/>
                  </a:cubicBezTo>
                  <a:cubicBezTo>
                    <a:pt x="384" y="999"/>
                    <a:pt x="384" y="964"/>
                    <a:pt x="384" y="912"/>
                  </a:cubicBezTo>
                  <a:cubicBezTo>
                    <a:pt x="367" y="825"/>
                    <a:pt x="367" y="720"/>
                    <a:pt x="349" y="633"/>
                  </a:cubicBezTo>
                  <a:cubicBezTo>
                    <a:pt x="349" y="528"/>
                    <a:pt x="314" y="424"/>
                    <a:pt x="314" y="337"/>
                  </a:cubicBezTo>
                  <a:cubicBezTo>
                    <a:pt x="297" y="232"/>
                    <a:pt x="262" y="145"/>
                    <a:pt x="227" y="58"/>
                  </a:cubicBezTo>
                  <a:cubicBezTo>
                    <a:pt x="204" y="18"/>
                    <a:pt x="166" y="0"/>
                    <a:pt x="1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6"/>
            <p:cNvSpPr/>
            <p:nvPr/>
          </p:nvSpPr>
          <p:spPr>
            <a:xfrm>
              <a:off x="5788415" y="3519297"/>
              <a:ext cx="8523" cy="30410"/>
            </a:xfrm>
            <a:custGeom>
              <a:avLst/>
              <a:gdLst/>
              <a:ahLst/>
              <a:cxnLst/>
              <a:rect l="l" t="t" r="r" b="b"/>
              <a:pathLst>
                <a:path w="280" h="999" extrusionOk="0">
                  <a:moveTo>
                    <a:pt x="140" y="1"/>
                  </a:moveTo>
                  <a:cubicBezTo>
                    <a:pt x="105" y="1"/>
                    <a:pt x="70" y="18"/>
                    <a:pt x="53" y="53"/>
                  </a:cubicBezTo>
                  <a:lnTo>
                    <a:pt x="53" y="70"/>
                  </a:lnTo>
                  <a:cubicBezTo>
                    <a:pt x="18" y="140"/>
                    <a:pt x="1" y="210"/>
                    <a:pt x="18" y="280"/>
                  </a:cubicBezTo>
                  <a:lnTo>
                    <a:pt x="18" y="506"/>
                  </a:lnTo>
                  <a:lnTo>
                    <a:pt x="18" y="715"/>
                  </a:lnTo>
                  <a:cubicBezTo>
                    <a:pt x="1" y="750"/>
                    <a:pt x="1" y="768"/>
                    <a:pt x="18" y="785"/>
                  </a:cubicBezTo>
                  <a:cubicBezTo>
                    <a:pt x="18" y="802"/>
                    <a:pt x="18" y="802"/>
                    <a:pt x="18" y="820"/>
                  </a:cubicBezTo>
                  <a:lnTo>
                    <a:pt x="18" y="837"/>
                  </a:lnTo>
                  <a:cubicBezTo>
                    <a:pt x="18" y="890"/>
                    <a:pt x="35" y="925"/>
                    <a:pt x="70" y="959"/>
                  </a:cubicBezTo>
                  <a:cubicBezTo>
                    <a:pt x="88" y="986"/>
                    <a:pt x="114" y="999"/>
                    <a:pt x="140" y="999"/>
                  </a:cubicBezTo>
                  <a:cubicBezTo>
                    <a:pt x="166" y="999"/>
                    <a:pt x="192" y="986"/>
                    <a:pt x="210" y="959"/>
                  </a:cubicBezTo>
                  <a:cubicBezTo>
                    <a:pt x="227" y="925"/>
                    <a:pt x="245" y="890"/>
                    <a:pt x="262" y="837"/>
                  </a:cubicBezTo>
                  <a:lnTo>
                    <a:pt x="262" y="820"/>
                  </a:lnTo>
                  <a:lnTo>
                    <a:pt x="262" y="802"/>
                  </a:lnTo>
                  <a:cubicBezTo>
                    <a:pt x="262" y="785"/>
                    <a:pt x="262" y="750"/>
                    <a:pt x="262" y="715"/>
                  </a:cubicBezTo>
                  <a:lnTo>
                    <a:pt x="262" y="506"/>
                  </a:lnTo>
                  <a:lnTo>
                    <a:pt x="279" y="280"/>
                  </a:lnTo>
                  <a:cubicBezTo>
                    <a:pt x="279" y="210"/>
                    <a:pt x="262" y="140"/>
                    <a:pt x="227" y="70"/>
                  </a:cubicBezTo>
                  <a:lnTo>
                    <a:pt x="227" y="53"/>
                  </a:lnTo>
                  <a:cubicBezTo>
                    <a:pt x="210" y="18"/>
                    <a:pt x="175" y="1"/>
                    <a:pt x="1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6"/>
            <p:cNvSpPr/>
            <p:nvPr/>
          </p:nvSpPr>
          <p:spPr>
            <a:xfrm>
              <a:off x="5783118" y="3604225"/>
              <a:ext cx="13820" cy="38537"/>
            </a:xfrm>
            <a:custGeom>
              <a:avLst/>
              <a:gdLst/>
              <a:ahLst/>
              <a:cxnLst/>
              <a:rect l="l" t="t" r="r" b="b"/>
              <a:pathLst>
                <a:path w="454" h="1266" extrusionOk="0">
                  <a:moveTo>
                    <a:pt x="328" y="1"/>
                  </a:moveTo>
                  <a:cubicBezTo>
                    <a:pt x="285" y="1"/>
                    <a:pt x="242" y="23"/>
                    <a:pt x="227" y="69"/>
                  </a:cubicBezTo>
                  <a:cubicBezTo>
                    <a:pt x="209" y="122"/>
                    <a:pt x="192" y="157"/>
                    <a:pt x="175" y="191"/>
                  </a:cubicBezTo>
                  <a:cubicBezTo>
                    <a:pt x="157" y="244"/>
                    <a:pt x="140" y="296"/>
                    <a:pt x="122" y="348"/>
                  </a:cubicBezTo>
                  <a:lnTo>
                    <a:pt x="70" y="627"/>
                  </a:lnTo>
                  <a:cubicBezTo>
                    <a:pt x="35" y="732"/>
                    <a:pt x="18" y="836"/>
                    <a:pt x="18" y="923"/>
                  </a:cubicBezTo>
                  <a:cubicBezTo>
                    <a:pt x="0" y="993"/>
                    <a:pt x="0" y="1046"/>
                    <a:pt x="18" y="1098"/>
                  </a:cubicBezTo>
                  <a:cubicBezTo>
                    <a:pt x="35" y="1133"/>
                    <a:pt x="53" y="1150"/>
                    <a:pt x="70" y="1185"/>
                  </a:cubicBezTo>
                  <a:cubicBezTo>
                    <a:pt x="53" y="1185"/>
                    <a:pt x="53" y="1185"/>
                    <a:pt x="70" y="1202"/>
                  </a:cubicBezTo>
                  <a:cubicBezTo>
                    <a:pt x="70" y="1202"/>
                    <a:pt x="70" y="1220"/>
                    <a:pt x="87" y="1220"/>
                  </a:cubicBezTo>
                  <a:cubicBezTo>
                    <a:pt x="98" y="1253"/>
                    <a:pt x="124" y="1265"/>
                    <a:pt x="149" y="1265"/>
                  </a:cubicBezTo>
                  <a:cubicBezTo>
                    <a:pt x="164" y="1265"/>
                    <a:pt x="179" y="1261"/>
                    <a:pt x="192" y="1255"/>
                  </a:cubicBezTo>
                  <a:cubicBezTo>
                    <a:pt x="227" y="1237"/>
                    <a:pt x="262" y="1202"/>
                    <a:pt x="297" y="1168"/>
                  </a:cubicBezTo>
                  <a:cubicBezTo>
                    <a:pt x="331" y="1115"/>
                    <a:pt x="349" y="1063"/>
                    <a:pt x="366" y="993"/>
                  </a:cubicBezTo>
                  <a:cubicBezTo>
                    <a:pt x="384" y="889"/>
                    <a:pt x="401" y="784"/>
                    <a:pt x="419" y="679"/>
                  </a:cubicBezTo>
                  <a:cubicBezTo>
                    <a:pt x="419" y="592"/>
                    <a:pt x="436" y="488"/>
                    <a:pt x="453" y="401"/>
                  </a:cubicBezTo>
                  <a:cubicBezTo>
                    <a:pt x="453" y="348"/>
                    <a:pt x="453" y="296"/>
                    <a:pt x="436" y="244"/>
                  </a:cubicBezTo>
                  <a:cubicBezTo>
                    <a:pt x="436" y="191"/>
                    <a:pt x="436" y="157"/>
                    <a:pt x="436" y="104"/>
                  </a:cubicBezTo>
                  <a:cubicBezTo>
                    <a:pt x="436" y="36"/>
                    <a:pt x="382" y="1"/>
                    <a:pt x="32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6"/>
            <p:cNvSpPr/>
            <p:nvPr/>
          </p:nvSpPr>
          <p:spPr>
            <a:xfrm>
              <a:off x="5767198" y="3675060"/>
              <a:ext cx="19116" cy="42007"/>
            </a:xfrm>
            <a:custGeom>
              <a:avLst/>
              <a:gdLst/>
              <a:ahLst/>
              <a:cxnLst/>
              <a:rect l="l" t="t" r="r" b="b"/>
              <a:pathLst>
                <a:path w="628" h="1380" extrusionOk="0">
                  <a:moveTo>
                    <a:pt x="501" y="0"/>
                  </a:moveTo>
                  <a:cubicBezTo>
                    <a:pt x="466" y="0"/>
                    <a:pt x="433" y="14"/>
                    <a:pt x="419" y="43"/>
                  </a:cubicBezTo>
                  <a:cubicBezTo>
                    <a:pt x="366" y="148"/>
                    <a:pt x="332" y="270"/>
                    <a:pt x="297" y="374"/>
                  </a:cubicBezTo>
                  <a:cubicBezTo>
                    <a:pt x="262" y="479"/>
                    <a:pt x="227" y="566"/>
                    <a:pt x="192" y="671"/>
                  </a:cubicBezTo>
                  <a:cubicBezTo>
                    <a:pt x="157" y="775"/>
                    <a:pt x="122" y="863"/>
                    <a:pt x="87" y="950"/>
                  </a:cubicBezTo>
                  <a:cubicBezTo>
                    <a:pt x="53" y="1002"/>
                    <a:pt x="18" y="1054"/>
                    <a:pt x="0" y="1124"/>
                  </a:cubicBezTo>
                  <a:cubicBezTo>
                    <a:pt x="0" y="1141"/>
                    <a:pt x="0" y="1176"/>
                    <a:pt x="0" y="1194"/>
                  </a:cubicBezTo>
                  <a:lnTo>
                    <a:pt x="0" y="1281"/>
                  </a:lnTo>
                  <a:cubicBezTo>
                    <a:pt x="0" y="1335"/>
                    <a:pt x="43" y="1379"/>
                    <a:pt x="95" y="1379"/>
                  </a:cubicBezTo>
                  <a:cubicBezTo>
                    <a:pt x="109" y="1379"/>
                    <a:pt x="124" y="1376"/>
                    <a:pt x="140" y="1368"/>
                  </a:cubicBezTo>
                  <a:cubicBezTo>
                    <a:pt x="175" y="1333"/>
                    <a:pt x="227" y="1298"/>
                    <a:pt x="262" y="1263"/>
                  </a:cubicBezTo>
                  <a:cubicBezTo>
                    <a:pt x="297" y="1211"/>
                    <a:pt x="332" y="1159"/>
                    <a:pt x="366" y="1107"/>
                  </a:cubicBezTo>
                  <a:cubicBezTo>
                    <a:pt x="419" y="1002"/>
                    <a:pt x="471" y="880"/>
                    <a:pt x="506" y="775"/>
                  </a:cubicBezTo>
                  <a:cubicBezTo>
                    <a:pt x="541" y="671"/>
                    <a:pt x="576" y="549"/>
                    <a:pt x="593" y="444"/>
                  </a:cubicBezTo>
                  <a:cubicBezTo>
                    <a:pt x="610" y="392"/>
                    <a:pt x="610" y="322"/>
                    <a:pt x="628" y="270"/>
                  </a:cubicBezTo>
                  <a:cubicBezTo>
                    <a:pt x="628" y="235"/>
                    <a:pt x="628" y="200"/>
                    <a:pt x="628" y="183"/>
                  </a:cubicBezTo>
                  <a:cubicBezTo>
                    <a:pt x="628" y="148"/>
                    <a:pt x="628" y="113"/>
                    <a:pt x="610" y="78"/>
                  </a:cubicBezTo>
                  <a:cubicBezTo>
                    <a:pt x="600" y="27"/>
                    <a:pt x="549" y="0"/>
                    <a:pt x="5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98" name="Google Shape;79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99" name="Google Shape;799;p6"/>
          <p:cNvSpPr txBox="1">
            <a:spLocks noGrp="1"/>
          </p:cNvSpPr>
          <p:nvPr>
            <p:ph type="subTitle" idx="1"/>
          </p:nvPr>
        </p:nvSpPr>
        <p:spPr>
          <a:xfrm>
            <a:off x="5484050" y="2131825"/>
            <a:ext cx="2192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0" name="Google Shape;800;p6"/>
          <p:cNvSpPr txBox="1">
            <a:spLocks noGrp="1"/>
          </p:cNvSpPr>
          <p:nvPr>
            <p:ph type="subTitle" idx="2"/>
          </p:nvPr>
        </p:nvSpPr>
        <p:spPr>
          <a:xfrm>
            <a:off x="5484050" y="3575000"/>
            <a:ext cx="2192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1" name="Google Shape;801;p6"/>
          <p:cNvSpPr txBox="1">
            <a:spLocks noGrp="1"/>
          </p:cNvSpPr>
          <p:nvPr>
            <p:ph type="subTitle" idx="3"/>
          </p:nvPr>
        </p:nvSpPr>
        <p:spPr>
          <a:xfrm>
            <a:off x="4767775" y="2525413"/>
            <a:ext cx="29091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600">
                <a:solidFill>
                  <a:schemeClr val="dk1"/>
                </a:solidFill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2" name="Google Shape;802;p6"/>
          <p:cNvSpPr txBox="1">
            <a:spLocks noGrp="1"/>
          </p:cNvSpPr>
          <p:nvPr>
            <p:ph type="subTitle" idx="4"/>
          </p:nvPr>
        </p:nvSpPr>
        <p:spPr>
          <a:xfrm>
            <a:off x="4767775" y="3968600"/>
            <a:ext cx="29091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accent1"/>
        </a:solidFill>
        <a:effectLst/>
      </p:bgPr>
    </p:bg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0"/>
          <p:cNvSpPr/>
          <p:nvPr/>
        </p:nvSpPr>
        <p:spPr>
          <a:xfrm rot="278" flipH="1">
            <a:off x="147573" y="356391"/>
            <a:ext cx="5161348" cy="4348083"/>
          </a:xfrm>
          <a:custGeom>
            <a:avLst/>
            <a:gdLst/>
            <a:ahLst/>
            <a:cxnLst/>
            <a:rect l="l" t="t" r="r" b="b"/>
            <a:pathLst>
              <a:path w="167088" h="140783" extrusionOk="0">
                <a:moveTo>
                  <a:pt x="80542" y="1"/>
                </a:moveTo>
                <a:cubicBezTo>
                  <a:pt x="52014" y="1"/>
                  <a:pt x="33550" y="19301"/>
                  <a:pt x="33550" y="19301"/>
                </a:cubicBezTo>
                <a:cubicBezTo>
                  <a:pt x="0" y="58015"/>
                  <a:pt x="41134" y="54739"/>
                  <a:pt x="20331" y="79319"/>
                </a:cubicBezTo>
                <a:cubicBezTo>
                  <a:pt x="3372" y="99310"/>
                  <a:pt x="20290" y="132579"/>
                  <a:pt x="46095" y="132579"/>
                </a:cubicBezTo>
                <a:cubicBezTo>
                  <a:pt x="47409" y="132579"/>
                  <a:pt x="48747" y="132493"/>
                  <a:pt x="50104" y="132314"/>
                </a:cubicBezTo>
                <a:cubicBezTo>
                  <a:pt x="71765" y="129473"/>
                  <a:pt x="78477" y="124357"/>
                  <a:pt x="84615" y="124357"/>
                </a:cubicBezTo>
                <a:cubicBezTo>
                  <a:pt x="88485" y="124357"/>
                  <a:pt x="92127" y="126392"/>
                  <a:pt x="99145" y="132314"/>
                </a:cubicBezTo>
                <a:cubicBezTo>
                  <a:pt x="106197" y="138275"/>
                  <a:pt x="113880" y="140782"/>
                  <a:pt x="121116" y="140782"/>
                </a:cubicBezTo>
                <a:cubicBezTo>
                  <a:pt x="137954" y="140782"/>
                  <a:pt x="152372" y="127205"/>
                  <a:pt x="150783" y="111954"/>
                </a:cubicBezTo>
                <a:cubicBezTo>
                  <a:pt x="148275" y="87847"/>
                  <a:pt x="158750" y="98705"/>
                  <a:pt x="163029" y="70614"/>
                </a:cubicBezTo>
                <a:cubicBezTo>
                  <a:pt x="167087" y="44151"/>
                  <a:pt x="141398" y="21250"/>
                  <a:pt x="124715" y="21250"/>
                </a:cubicBezTo>
                <a:cubicBezTo>
                  <a:pt x="123689" y="21250"/>
                  <a:pt x="122697" y="21336"/>
                  <a:pt x="121748" y="21514"/>
                </a:cubicBezTo>
                <a:cubicBezTo>
                  <a:pt x="120438" y="21757"/>
                  <a:pt x="119329" y="21871"/>
                  <a:pt x="118385" y="21871"/>
                </a:cubicBezTo>
                <a:cubicBezTo>
                  <a:pt x="107518" y="21871"/>
                  <a:pt x="118369" y="6863"/>
                  <a:pt x="94778" y="1597"/>
                </a:cubicBezTo>
                <a:cubicBezTo>
                  <a:pt x="89804" y="482"/>
                  <a:pt x="85048" y="1"/>
                  <a:pt x="8054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72" name="Google Shape;972;p10"/>
          <p:cNvGrpSpPr/>
          <p:nvPr/>
        </p:nvGrpSpPr>
        <p:grpSpPr>
          <a:xfrm>
            <a:off x="0" y="-12"/>
            <a:ext cx="999595" cy="356194"/>
            <a:chOff x="23" y="279277"/>
            <a:chExt cx="1106726" cy="394325"/>
          </a:xfrm>
        </p:grpSpPr>
        <p:sp>
          <p:nvSpPr>
            <p:cNvPr id="973" name="Google Shape;973;p10"/>
            <p:cNvSpPr/>
            <p:nvPr/>
          </p:nvSpPr>
          <p:spPr>
            <a:xfrm>
              <a:off x="23" y="482514"/>
              <a:ext cx="45358" cy="58974"/>
            </a:xfrm>
            <a:custGeom>
              <a:avLst/>
              <a:gdLst/>
              <a:ahLst/>
              <a:cxnLst/>
              <a:rect l="l" t="t" r="r" b="b"/>
              <a:pathLst>
                <a:path w="743" h="966" extrusionOk="0">
                  <a:moveTo>
                    <a:pt x="114" y="0"/>
                  </a:moveTo>
                  <a:cubicBezTo>
                    <a:pt x="92" y="0"/>
                    <a:pt x="70" y="9"/>
                    <a:pt x="53" y="26"/>
                  </a:cubicBezTo>
                  <a:cubicBezTo>
                    <a:pt x="0" y="61"/>
                    <a:pt x="0" y="113"/>
                    <a:pt x="18" y="166"/>
                  </a:cubicBezTo>
                  <a:lnTo>
                    <a:pt x="53" y="201"/>
                  </a:lnTo>
                  <a:cubicBezTo>
                    <a:pt x="53" y="236"/>
                    <a:pt x="70" y="270"/>
                    <a:pt x="87" y="305"/>
                  </a:cubicBezTo>
                  <a:cubicBezTo>
                    <a:pt x="87" y="305"/>
                    <a:pt x="105" y="323"/>
                    <a:pt x="105" y="340"/>
                  </a:cubicBezTo>
                  <a:lnTo>
                    <a:pt x="122" y="392"/>
                  </a:lnTo>
                  <a:lnTo>
                    <a:pt x="244" y="567"/>
                  </a:lnTo>
                  <a:cubicBezTo>
                    <a:pt x="279" y="636"/>
                    <a:pt x="314" y="706"/>
                    <a:pt x="349" y="758"/>
                  </a:cubicBezTo>
                  <a:cubicBezTo>
                    <a:pt x="401" y="811"/>
                    <a:pt x="401" y="828"/>
                    <a:pt x="436" y="863"/>
                  </a:cubicBezTo>
                  <a:cubicBezTo>
                    <a:pt x="453" y="898"/>
                    <a:pt x="488" y="915"/>
                    <a:pt x="541" y="950"/>
                  </a:cubicBezTo>
                  <a:cubicBezTo>
                    <a:pt x="558" y="961"/>
                    <a:pt x="577" y="966"/>
                    <a:pt x="596" y="966"/>
                  </a:cubicBezTo>
                  <a:cubicBezTo>
                    <a:pt x="671" y="966"/>
                    <a:pt x="743" y="891"/>
                    <a:pt x="715" y="793"/>
                  </a:cubicBezTo>
                  <a:cubicBezTo>
                    <a:pt x="715" y="741"/>
                    <a:pt x="697" y="706"/>
                    <a:pt x="663" y="671"/>
                  </a:cubicBezTo>
                  <a:cubicBezTo>
                    <a:pt x="645" y="636"/>
                    <a:pt x="645" y="602"/>
                    <a:pt x="628" y="584"/>
                  </a:cubicBezTo>
                  <a:cubicBezTo>
                    <a:pt x="610" y="549"/>
                    <a:pt x="541" y="462"/>
                    <a:pt x="488" y="410"/>
                  </a:cubicBezTo>
                  <a:lnTo>
                    <a:pt x="349" y="236"/>
                  </a:lnTo>
                  <a:cubicBezTo>
                    <a:pt x="314" y="166"/>
                    <a:pt x="279" y="113"/>
                    <a:pt x="209" y="79"/>
                  </a:cubicBezTo>
                  <a:lnTo>
                    <a:pt x="175" y="26"/>
                  </a:lnTo>
                  <a:cubicBezTo>
                    <a:pt x="157" y="9"/>
                    <a:pt x="135" y="0"/>
                    <a:pt x="1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10"/>
            <p:cNvSpPr/>
            <p:nvPr/>
          </p:nvSpPr>
          <p:spPr>
            <a:xfrm>
              <a:off x="93181" y="584774"/>
              <a:ext cx="81376" cy="45177"/>
            </a:xfrm>
            <a:custGeom>
              <a:avLst/>
              <a:gdLst/>
              <a:ahLst/>
              <a:cxnLst/>
              <a:rect l="l" t="t" r="r" b="b"/>
              <a:pathLst>
                <a:path w="1333" h="740" extrusionOk="0">
                  <a:moveTo>
                    <a:pt x="130" y="0"/>
                  </a:moveTo>
                  <a:cubicBezTo>
                    <a:pt x="57" y="0"/>
                    <a:pt x="0" y="87"/>
                    <a:pt x="60" y="147"/>
                  </a:cubicBezTo>
                  <a:lnTo>
                    <a:pt x="148" y="269"/>
                  </a:lnTo>
                  <a:cubicBezTo>
                    <a:pt x="200" y="304"/>
                    <a:pt x="235" y="338"/>
                    <a:pt x="287" y="373"/>
                  </a:cubicBezTo>
                  <a:cubicBezTo>
                    <a:pt x="374" y="426"/>
                    <a:pt x="461" y="495"/>
                    <a:pt x="549" y="548"/>
                  </a:cubicBezTo>
                  <a:cubicBezTo>
                    <a:pt x="636" y="600"/>
                    <a:pt x="740" y="635"/>
                    <a:pt x="845" y="670"/>
                  </a:cubicBezTo>
                  <a:cubicBezTo>
                    <a:pt x="897" y="687"/>
                    <a:pt x="949" y="705"/>
                    <a:pt x="1002" y="722"/>
                  </a:cubicBezTo>
                  <a:cubicBezTo>
                    <a:pt x="1037" y="722"/>
                    <a:pt x="1071" y="739"/>
                    <a:pt x="1106" y="739"/>
                  </a:cubicBezTo>
                  <a:cubicBezTo>
                    <a:pt x="1141" y="739"/>
                    <a:pt x="1176" y="722"/>
                    <a:pt x="1211" y="705"/>
                  </a:cubicBezTo>
                  <a:lnTo>
                    <a:pt x="1246" y="687"/>
                  </a:lnTo>
                  <a:cubicBezTo>
                    <a:pt x="1316" y="635"/>
                    <a:pt x="1333" y="530"/>
                    <a:pt x="1263" y="478"/>
                  </a:cubicBezTo>
                  <a:cubicBezTo>
                    <a:pt x="1246" y="443"/>
                    <a:pt x="1228" y="426"/>
                    <a:pt x="1193" y="408"/>
                  </a:cubicBezTo>
                  <a:cubicBezTo>
                    <a:pt x="1176" y="391"/>
                    <a:pt x="1141" y="373"/>
                    <a:pt x="1106" y="356"/>
                  </a:cubicBezTo>
                  <a:cubicBezTo>
                    <a:pt x="1054" y="338"/>
                    <a:pt x="1019" y="338"/>
                    <a:pt x="967" y="321"/>
                  </a:cubicBezTo>
                  <a:cubicBezTo>
                    <a:pt x="862" y="286"/>
                    <a:pt x="775" y="251"/>
                    <a:pt x="688" y="216"/>
                  </a:cubicBezTo>
                  <a:cubicBezTo>
                    <a:pt x="601" y="199"/>
                    <a:pt x="514" y="164"/>
                    <a:pt x="444" y="129"/>
                  </a:cubicBezTo>
                  <a:cubicBezTo>
                    <a:pt x="357" y="94"/>
                    <a:pt x="339" y="77"/>
                    <a:pt x="287" y="60"/>
                  </a:cubicBezTo>
                  <a:cubicBezTo>
                    <a:pt x="235" y="42"/>
                    <a:pt x="200" y="42"/>
                    <a:pt x="165" y="7"/>
                  </a:cubicBezTo>
                  <a:cubicBezTo>
                    <a:pt x="153" y="3"/>
                    <a:pt x="141" y="0"/>
                    <a:pt x="1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10"/>
            <p:cNvSpPr/>
            <p:nvPr/>
          </p:nvSpPr>
          <p:spPr>
            <a:xfrm>
              <a:off x="245799" y="649060"/>
              <a:ext cx="87359" cy="24542"/>
            </a:xfrm>
            <a:custGeom>
              <a:avLst/>
              <a:gdLst/>
              <a:ahLst/>
              <a:cxnLst/>
              <a:rect l="l" t="t" r="r" b="b"/>
              <a:pathLst>
                <a:path w="1431" h="402" extrusionOk="0">
                  <a:moveTo>
                    <a:pt x="541" y="0"/>
                  </a:moveTo>
                  <a:cubicBezTo>
                    <a:pt x="489" y="0"/>
                    <a:pt x="437" y="0"/>
                    <a:pt x="384" y="18"/>
                  </a:cubicBezTo>
                  <a:lnTo>
                    <a:pt x="227" y="18"/>
                  </a:lnTo>
                  <a:cubicBezTo>
                    <a:pt x="193" y="18"/>
                    <a:pt x="140" y="52"/>
                    <a:pt x="105" y="52"/>
                  </a:cubicBezTo>
                  <a:cubicBezTo>
                    <a:pt x="18" y="52"/>
                    <a:pt x="1" y="174"/>
                    <a:pt x="71" y="192"/>
                  </a:cubicBezTo>
                  <a:cubicBezTo>
                    <a:pt x="123" y="209"/>
                    <a:pt x="158" y="244"/>
                    <a:pt x="210" y="262"/>
                  </a:cubicBezTo>
                  <a:cubicBezTo>
                    <a:pt x="245" y="279"/>
                    <a:pt x="315" y="279"/>
                    <a:pt x="349" y="296"/>
                  </a:cubicBezTo>
                  <a:cubicBezTo>
                    <a:pt x="402" y="296"/>
                    <a:pt x="437" y="314"/>
                    <a:pt x="489" y="331"/>
                  </a:cubicBezTo>
                  <a:lnTo>
                    <a:pt x="646" y="349"/>
                  </a:lnTo>
                  <a:cubicBezTo>
                    <a:pt x="750" y="366"/>
                    <a:pt x="872" y="384"/>
                    <a:pt x="960" y="401"/>
                  </a:cubicBezTo>
                  <a:lnTo>
                    <a:pt x="1221" y="401"/>
                  </a:lnTo>
                  <a:cubicBezTo>
                    <a:pt x="1256" y="384"/>
                    <a:pt x="1273" y="366"/>
                    <a:pt x="1308" y="349"/>
                  </a:cubicBezTo>
                  <a:cubicBezTo>
                    <a:pt x="1430" y="296"/>
                    <a:pt x="1395" y="157"/>
                    <a:pt x="1308" y="87"/>
                  </a:cubicBezTo>
                  <a:lnTo>
                    <a:pt x="1291" y="87"/>
                  </a:lnTo>
                  <a:cubicBezTo>
                    <a:pt x="1204" y="18"/>
                    <a:pt x="1099" y="0"/>
                    <a:pt x="9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10"/>
            <p:cNvSpPr/>
            <p:nvPr/>
          </p:nvSpPr>
          <p:spPr>
            <a:xfrm>
              <a:off x="439502" y="635202"/>
              <a:ext cx="86260" cy="29853"/>
            </a:xfrm>
            <a:custGeom>
              <a:avLst/>
              <a:gdLst/>
              <a:ahLst/>
              <a:cxnLst/>
              <a:rect l="l" t="t" r="r" b="b"/>
              <a:pathLst>
                <a:path w="1413" h="489" extrusionOk="0">
                  <a:moveTo>
                    <a:pt x="1308" y="1"/>
                  </a:moveTo>
                  <a:cubicBezTo>
                    <a:pt x="1203" y="1"/>
                    <a:pt x="1098" y="35"/>
                    <a:pt x="994" y="53"/>
                  </a:cubicBezTo>
                  <a:cubicBezTo>
                    <a:pt x="889" y="88"/>
                    <a:pt x="802" y="105"/>
                    <a:pt x="698" y="140"/>
                  </a:cubicBezTo>
                  <a:cubicBezTo>
                    <a:pt x="593" y="157"/>
                    <a:pt x="506" y="175"/>
                    <a:pt x="419" y="192"/>
                  </a:cubicBezTo>
                  <a:cubicBezTo>
                    <a:pt x="314" y="192"/>
                    <a:pt x="209" y="210"/>
                    <a:pt x="105" y="227"/>
                  </a:cubicBezTo>
                  <a:cubicBezTo>
                    <a:pt x="18" y="245"/>
                    <a:pt x="0" y="367"/>
                    <a:pt x="70" y="401"/>
                  </a:cubicBezTo>
                  <a:cubicBezTo>
                    <a:pt x="175" y="454"/>
                    <a:pt x="297" y="489"/>
                    <a:pt x="419" y="489"/>
                  </a:cubicBezTo>
                  <a:cubicBezTo>
                    <a:pt x="541" y="489"/>
                    <a:pt x="663" y="489"/>
                    <a:pt x="785" y="454"/>
                  </a:cubicBezTo>
                  <a:cubicBezTo>
                    <a:pt x="907" y="436"/>
                    <a:pt x="1011" y="401"/>
                    <a:pt x="1116" y="349"/>
                  </a:cubicBezTo>
                  <a:cubicBezTo>
                    <a:pt x="1151" y="314"/>
                    <a:pt x="1203" y="279"/>
                    <a:pt x="1238" y="262"/>
                  </a:cubicBezTo>
                  <a:cubicBezTo>
                    <a:pt x="1290" y="227"/>
                    <a:pt x="1343" y="175"/>
                    <a:pt x="1377" y="123"/>
                  </a:cubicBezTo>
                  <a:cubicBezTo>
                    <a:pt x="1412" y="70"/>
                    <a:pt x="1377" y="1"/>
                    <a:pt x="13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10"/>
            <p:cNvSpPr/>
            <p:nvPr/>
          </p:nvSpPr>
          <p:spPr>
            <a:xfrm>
              <a:off x="632655" y="575616"/>
              <a:ext cx="91022" cy="43956"/>
            </a:xfrm>
            <a:custGeom>
              <a:avLst/>
              <a:gdLst/>
              <a:ahLst/>
              <a:cxnLst/>
              <a:rect l="l" t="t" r="r" b="b"/>
              <a:pathLst>
                <a:path w="1491" h="720" extrusionOk="0">
                  <a:moveTo>
                    <a:pt x="1421" y="0"/>
                  </a:moveTo>
                  <a:cubicBezTo>
                    <a:pt x="1368" y="0"/>
                    <a:pt x="1299" y="0"/>
                    <a:pt x="1264" y="18"/>
                  </a:cubicBezTo>
                  <a:cubicBezTo>
                    <a:pt x="1159" y="35"/>
                    <a:pt x="1055" y="70"/>
                    <a:pt x="950" y="122"/>
                  </a:cubicBezTo>
                  <a:cubicBezTo>
                    <a:pt x="863" y="157"/>
                    <a:pt x="776" y="210"/>
                    <a:pt x="689" y="244"/>
                  </a:cubicBezTo>
                  <a:cubicBezTo>
                    <a:pt x="601" y="297"/>
                    <a:pt x="497" y="332"/>
                    <a:pt x="392" y="384"/>
                  </a:cubicBezTo>
                  <a:cubicBezTo>
                    <a:pt x="305" y="419"/>
                    <a:pt x="201" y="488"/>
                    <a:pt x="96" y="541"/>
                  </a:cubicBezTo>
                  <a:cubicBezTo>
                    <a:pt x="1" y="572"/>
                    <a:pt x="50" y="720"/>
                    <a:pt x="151" y="720"/>
                  </a:cubicBezTo>
                  <a:cubicBezTo>
                    <a:pt x="162" y="720"/>
                    <a:pt x="172" y="718"/>
                    <a:pt x="183" y="715"/>
                  </a:cubicBezTo>
                  <a:cubicBezTo>
                    <a:pt x="270" y="715"/>
                    <a:pt x="375" y="698"/>
                    <a:pt x="462" y="663"/>
                  </a:cubicBezTo>
                  <a:lnTo>
                    <a:pt x="741" y="576"/>
                  </a:lnTo>
                  <a:cubicBezTo>
                    <a:pt x="845" y="541"/>
                    <a:pt x="933" y="506"/>
                    <a:pt x="1037" y="471"/>
                  </a:cubicBezTo>
                  <a:cubicBezTo>
                    <a:pt x="1142" y="436"/>
                    <a:pt x="1229" y="384"/>
                    <a:pt x="1316" y="314"/>
                  </a:cubicBezTo>
                  <a:cubicBezTo>
                    <a:pt x="1351" y="297"/>
                    <a:pt x="1386" y="262"/>
                    <a:pt x="1421" y="227"/>
                  </a:cubicBezTo>
                  <a:cubicBezTo>
                    <a:pt x="1456" y="192"/>
                    <a:pt x="1490" y="157"/>
                    <a:pt x="1490" y="105"/>
                  </a:cubicBezTo>
                  <a:cubicBezTo>
                    <a:pt x="1490" y="53"/>
                    <a:pt x="1456" y="0"/>
                    <a:pt x="14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10"/>
            <p:cNvSpPr/>
            <p:nvPr/>
          </p:nvSpPr>
          <p:spPr>
            <a:xfrm>
              <a:off x="810852" y="470732"/>
              <a:ext cx="59643" cy="65690"/>
            </a:xfrm>
            <a:custGeom>
              <a:avLst/>
              <a:gdLst/>
              <a:ahLst/>
              <a:cxnLst/>
              <a:rect l="l" t="t" r="r" b="b"/>
              <a:pathLst>
                <a:path w="977" h="1076" extrusionOk="0">
                  <a:moveTo>
                    <a:pt x="891" y="1"/>
                  </a:moveTo>
                  <a:cubicBezTo>
                    <a:pt x="880" y="1"/>
                    <a:pt x="868" y="4"/>
                    <a:pt x="855" y="10"/>
                  </a:cubicBezTo>
                  <a:cubicBezTo>
                    <a:pt x="838" y="10"/>
                    <a:pt x="803" y="10"/>
                    <a:pt x="785" y="28"/>
                  </a:cubicBezTo>
                  <a:lnTo>
                    <a:pt x="750" y="28"/>
                  </a:lnTo>
                  <a:lnTo>
                    <a:pt x="733" y="45"/>
                  </a:lnTo>
                  <a:lnTo>
                    <a:pt x="715" y="45"/>
                  </a:lnTo>
                  <a:lnTo>
                    <a:pt x="681" y="62"/>
                  </a:lnTo>
                  <a:lnTo>
                    <a:pt x="628" y="97"/>
                  </a:lnTo>
                  <a:cubicBezTo>
                    <a:pt x="611" y="115"/>
                    <a:pt x="593" y="132"/>
                    <a:pt x="576" y="150"/>
                  </a:cubicBezTo>
                  <a:cubicBezTo>
                    <a:pt x="506" y="219"/>
                    <a:pt x="437" y="289"/>
                    <a:pt x="384" y="376"/>
                  </a:cubicBezTo>
                  <a:cubicBezTo>
                    <a:pt x="315" y="463"/>
                    <a:pt x="245" y="551"/>
                    <a:pt x="193" y="638"/>
                  </a:cubicBezTo>
                  <a:cubicBezTo>
                    <a:pt x="158" y="673"/>
                    <a:pt x="140" y="707"/>
                    <a:pt x="123" y="742"/>
                  </a:cubicBezTo>
                  <a:cubicBezTo>
                    <a:pt x="105" y="760"/>
                    <a:pt x="88" y="777"/>
                    <a:pt x="71" y="795"/>
                  </a:cubicBezTo>
                  <a:cubicBezTo>
                    <a:pt x="53" y="829"/>
                    <a:pt x="36" y="864"/>
                    <a:pt x="18" y="899"/>
                  </a:cubicBezTo>
                  <a:cubicBezTo>
                    <a:pt x="1" y="934"/>
                    <a:pt x="1" y="1004"/>
                    <a:pt x="36" y="1039"/>
                  </a:cubicBezTo>
                  <a:cubicBezTo>
                    <a:pt x="68" y="1060"/>
                    <a:pt x="100" y="1075"/>
                    <a:pt x="133" y="1075"/>
                  </a:cubicBezTo>
                  <a:cubicBezTo>
                    <a:pt x="153" y="1075"/>
                    <a:pt x="173" y="1069"/>
                    <a:pt x="193" y="1056"/>
                  </a:cubicBezTo>
                  <a:cubicBezTo>
                    <a:pt x="227" y="1039"/>
                    <a:pt x="280" y="1004"/>
                    <a:pt x="315" y="969"/>
                  </a:cubicBezTo>
                  <a:cubicBezTo>
                    <a:pt x="349" y="934"/>
                    <a:pt x="384" y="899"/>
                    <a:pt x="419" y="864"/>
                  </a:cubicBezTo>
                  <a:cubicBezTo>
                    <a:pt x="489" y="795"/>
                    <a:pt x="559" y="725"/>
                    <a:pt x="628" y="655"/>
                  </a:cubicBezTo>
                  <a:cubicBezTo>
                    <a:pt x="698" y="585"/>
                    <a:pt x="750" y="516"/>
                    <a:pt x="803" y="446"/>
                  </a:cubicBezTo>
                  <a:cubicBezTo>
                    <a:pt x="855" y="394"/>
                    <a:pt x="890" y="341"/>
                    <a:pt x="907" y="289"/>
                  </a:cubicBezTo>
                  <a:cubicBezTo>
                    <a:pt x="925" y="272"/>
                    <a:pt x="925" y="254"/>
                    <a:pt x="942" y="237"/>
                  </a:cubicBezTo>
                  <a:cubicBezTo>
                    <a:pt x="942" y="219"/>
                    <a:pt x="942" y="219"/>
                    <a:pt x="942" y="202"/>
                  </a:cubicBezTo>
                  <a:lnTo>
                    <a:pt x="942" y="184"/>
                  </a:lnTo>
                  <a:cubicBezTo>
                    <a:pt x="942" y="184"/>
                    <a:pt x="942" y="167"/>
                    <a:pt x="942" y="167"/>
                  </a:cubicBezTo>
                  <a:cubicBezTo>
                    <a:pt x="942" y="150"/>
                    <a:pt x="942" y="150"/>
                    <a:pt x="942" y="132"/>
                  </a:cubicBezTo>
                  <a:cubicBezTo>
                    <a:pt x="942" y="132"/>
                    <a:pt x="960" y="115"/>
                    <a:pt x="977" y="115"/>
                  </a:cubicBezTo>
                  <a:cubicBezTo>
                    <a:pt x="977" y="58"/>
                    <a:pt x="942" y="1"/>
                    <a:pt x="8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10"/>
            <p:cNvSpPr/>
            <p:nvPr/>
          </p:nvSpPr>
          <p:spPr>
            <a:xfrm>
              <a:off x="925316" y="362794"/>
              <a:ext cx="87786" cy="75519"/>
            </a:xfrm>
            <a:custGeom>
              <a:avLst/>
              <a:gdLst/>
              <a:ahLst/>
              <a:cxnLst/>
              <a:rect l="l" t="t" r="r" b="b"/>
              <a:pathLst>
                <a:path w="1438" h="1237" extrusionOk="0">
                  <a:moveTo>
                    <a:pt x="1351" y="0"/>
                  </a:moveTo>
                  <a:cubicBezTo>
                    <a:pt x="1281" y="0"/>
                    <a:pt x="1211" y="18"/>
                    <a:pt x="1159" y="52"/>
                  </a:cubicBezTo>
                  <a:cubicBezTo>
                    <a:pt x="1072" y="70"/>
                    <a:pt x="1002" y="87"/>
                    <a:pt x="950" y="122"/>
                  </a:cubicBezTo>
                  <a:cubicBezTo>
                    <a:pt x="810" y="174"/>
                    <a:pt x="688" y="262"/>
                    <a:pt x="584" y="366"/>
                  </a:cubicBezTo>
                  <a:cubicBezTo>
                    <a:pt x="392" y="558"/>
                    <a:pt x="218" y="785"/>
                    <a:pt x="61" y="1011"/>
                  </a:cubicBezTo>
                  <a:cubicBezTo>
                    <a:pt x="0" y="1132"/>
                    <a:pt x="99" y="1236"/>
                    <a:pt x="195" y="1236"/>
                  </a:cubicBezTo>
                  <a:cubicBezTo>
                    <a:pt x="237" y="1236"/>
                    <a:pt x="278" y="1216"/>
                    <a:pt x="305" y="1168"/>
                  </a:cubicBezTo>
                  <a:cubicBezTo>
                    <a:pt x="374" y="1063"/>
                    <a:pt x="444" y="959"/>
                    <a:pt x="531" y="872"/>
                  </a:cubicBezTo>
                  <a:cubicBezTo>
                    <a:pt x="566" y="819"/>
                    <a:pt x="618" y="767"/>
                    <a:pt x="653" y="732"/>
                  </a:cubicBezTo>
                  <a:cubicBezTo>
                    <a:pt x="688" y="715"/>
                    <a:pt x="706" y="697"/>
                    <a:pt x="723" y="680"/>
                  </a:cubicBezTo>
                  <a:lnTo>
                    <a:pt x="793" y="628"/>
                  </a:lnTo>
                  <a:lnTo>
                    <a:pt x="1107" y="366"/>
                  </a:lnTo>
                  <a:cubicBezTo>
                    <a:pt x="1159" y="331"/>
                    <a:pt x="1194" y="297"/>
                    <a:pt x="1246" y="262"/>
                  </a:cubicBezTo>
                  <a:cubicBezTo>
                    <a:pt x="1298" y="209"/>
                    <a:pt x="1351" y="174"/>
                    <a:pt x="1385" y="122"/>
                  </a:cubicBezTo>
                  <a:cubicBezTo>
                    <a:pt x="1438" y="87"/>
                    <a:pt x="1403" y="18"/>
                    <a:pt x="1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10"/>
            <p:cNvSpPr/>
            <p:nvPr/>
          </p:nvSpPr>
          <p:spPr>
            <a:xfrm>
              <a:off x="1048631" y="279277"/>
              <a:ext cx="58117" cy="41514"/>
            </a:xfrm>
            <a:custGeom>
              <a:avLst/>
              <a:gdLst/>
              <a:ahLst/>
              <a:cxnLst/>
              <a:rect l="l" t="t" r="r" b="b"/>
              <a:pathLst>
                <a:path w="952" h="680" extrusionOk="0">
                  <a:moveTo>
                    <a:pt x="780" y="1"/>
                  </a:moveTo>
                  <a:cubicBezTo>
                    <a:pt x="693" y="1"/>
                    <a:pt x="607" y="72"/>
                    <a:pt x="533" y="131"/>
                  </a:cubicBezTo>
                  <a:lnTo>
                    <a:pt x="464" y="183"/>
                  </a:lnTo>
                  <a:lnTo>
                    <a:pt x="429" y="218"/>
                  </a:lnTo>
                  <a:cubicBezTo>
                    <a:pt x="429" y="218"/>
                    <a:pt x="395" y="240"/>
                    <a:pt x="400" y="240"/>
                  </a:cubicBezTo>
                  <a:cubicBezTo>
                    <a:pt x="401" y="240"/>
                    <a:pt x="404" y="239"/>
                    <a:pt x="411" y="235"/>
                  </a:cubicBezTo>
                  <a:lnTo>
                    <a:pt x="411" y="235"/>
                  </a:lnTo>
                  <a:cubicBezTo>
                    <a:pt x="342" y="270"/>
                    <a:pt x="289" y="322"/>
                    <a:pt x="237" y="375"/>
                  </a:cubicBezTo>
                  <a:cubicBezTo>
                    <a:pt x="202" y="392"/>
                    <a:pt x="185" y="409"/>
                    <a:pt x="167" y="427"/>
                  </a:cubicBezTo>
                  <a:cubicBezTo>
                    <a:pt x="157" y="447"/>
                    <a:pt x="147" y="456"/>
                    <a:pt x="144" y="456"/>
                  </a:cubicBezTo>
                  <a:cubicBezTo>
                    <a:pt x="141" y="456"/>
                    <a:pt x="143" y="452"/>
                    <a:pt x="150" y="444"/>
                  </a:cubicBezTo>
                  <a:lnTo>
                    <a:pt x="150" y="444"/>
                  </a:lnTo>
                  <a:lnTo>
                    <a:pt x="132" y="462"/>
                  </a:lnTo>
                  <a:lnTo>
                    <a:pt x="98" y="497"/>
                  </a:lnTo>
                  <a:cubicBezTo>
                    <a:pt x="1" y="566"/>
                    <a:pt x="69" y="679"/>
                    <a:pt x="153" y="679"/>
                  </a:cubicBezTo>
                  <a:cubicBezTo>
                    <a:pt x="175" y="679"/>
                    <a:pt x="198" y="671"/>
                    <a:pt x="220" y="654"/>
                  </a:cubicBezTo>
                  <a:lnTo>
                    <a:pt x="411" y="584"/>
                  </a:lnTo>
                  <a:cubicBezTo>
                    <a:pt x="464" y="549"/>
                    <a:pt x="516" y="514"/>
                    <a:pt x="586" y="497"/>
                  </a:cubicBezTo>
                  <a:cubicBezTo>
                    <a:pt x="638" y="462"/>
                    <a:pt x="690" y="444"/>
                    <a:pt x="760" y="409"/>
                  </a:cubicBezTo>
                  <a:cubicBezTo>
                    <a:pt x="812" y="375"/>
                    <a:pt x="812" y="375"/>
                    <a:pt x="847" y="357"/>
                  </a:cubicBezTo>
                  <a:cubicBezTo>
                    <a:pt x="899" y="322"/>
                    <a:pt x="952" y="253"/>
                    <a:pt x="952" y="165"/>
                  </a:cubicBezTo>
                  <a:cubicBezTo>
                    <a:pt x="952" y="131"/>
                    <a:pt x="934" y="96"/>
                    <a:pt x="917" y="78"/>
                  </a:cubicBezTo>
                  <a:cubicBezTo>
                    <a:pt x="899" y="43"/>
                    <a:pt x="865" y="26"/>
                    <a:pt x="830" y="9"/>
                  </a:cubicBezTo>
                  <a:cubicBezTo>
                    <a:pt x="813" y="3"/>
                    <a:pt x="797" y="1"/>
                    <a:pt x="7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1" name="Google Shape;981;p10"/>
          <p:cNvGrpSpPr/>
          <p:nvPr/>
        </p:nvGrpSpPr>
        <p:grpSpPr>
          <a:xfrm>
            <a:off x="8397499" y="56231"/>
            <a:ext cx="714596" cy="1096238"/>
            <a:chOff x="4586061" y="559056"/>
            <a:chExt cx="407015" cy="624388"/>
          </a:xfrm>
        </p:grpSpPr>
        <p:sp>
          <p:nvSpPr>
            <p:cNvPr id="982" name="Google Shape;982;p10"/>
            <p:cNvSpPr/>
            <p:nvPr/>
          </p:nvSpPr>
          <p:spPr>
            <a:xfrm>
              <a:off x="4977825" y="1157935"/>
              <a:ext cx="15250" cy="25509"/>
            </a:xfrm>
            <a:custGeom>
              <a:avLst/>
              <a:gdLst/>
              <a:ahLst/>
              <a:cxnLst/>
              <a:rect l="l" t="t" r="r" b="b"/>
              <a:pathLst>
                <a:path w="501" h="838" extrusionOk="0">
                  <a:moveTo>
                    <a:pt x="150" y="0"/>
                  </a:moveTo>
                  <a:cubicBezTo>
                    <a:pt x="63" y="0"/>
                    <a:pt x="1" y="104"/>
                    <a:pt x="47" y="180"/>
                  </a:cubicBezTo>
                  <a:cubicBezTo>
                    <a:pt x="47" y="198"/>
                    <a:pt x="64" y="198"/>
                    <a:pt x="64" y="215"/>
                  </a:cubicBezTo>
                  <a:cubicBezTo>
                    <a:pt x="82" y="250"/>
                    <a:pt x="99" y="268"/>
                    <a:pt x="117" y="302"/>
                  </a:cubicBezTo>
                  <a:lnTo>
                    <a:pt x="134" y="320"/>
                  </a:lnTo>
                  <a:cubicBezTo>
                    <a:pt x="134" y="320"/>
                    <a:pt x="152" y="320"/>
                    <a:pt x="152" y="337"/>
                  </a:cubicBezTo>
                  <a:cubicBezTo>
                    <a:pt x="186" y="372"/>
                    <a:pt x="204" y="424"/>
                    <a:pt x="239" y="477"/>
                  </a:cubicBezTo>
                  <a:lnTo>
                    <a:pt x="239" y="512"/>
                  </a:lnTo>
                  <a:cubicBezTo>
                    <a:pt x="239" y="546"/>
                    <a:pt x="256" y="564"/>
                    <a:pt x="256" y="599"/>
                  </a:cubicBezTo>
                  <a:cubicBezTo>
                    <a:pt x="256" y="616"/>
                    <a:pt x="256" y="634"/>
                    <a:pt x="256" y="651"/>
                  </a:cubicBezTo>
                  <a:lnTo>
                    <a:pt x="256" y="686"/>
                  </a:lnTo>
                  <a:lnTo>
                    <a:pt x="256" y="703"/>
                  </a:lnTo>
                  <a:cubicBezTo>
                    <a:pt x="236" y="786"/>
                    <a:pt x="300" y="838"/>
                    <a:pt x="364" y="838"/>
                  </a:cubicBezTo>
                  <a:cubicBezTo>
                    <a:pt x="408" y="838"/>
                    <a:pt x="451" y="813"/>
                    <a:pt x="465" y="756"/>
                  </a:cubicBezTo>
                  <a:cubicBezTo>
                    <a:pt x="500" y="634"/>
                    <a:pt x="500" y="494"/>
                    <a:pt x="483" y="372"/>
                  </a:cubicBezTo>
                  <a:cubicBezTo>
                    <a:pt x="465" y="302"/>
                    <a:pt x="448" y="250"/>
                    <a:pt x="413" y="180"/>
                  </a:cubicBezTo>
                  <a:cubicBezTo>
                    <a:pt x="361" y="111"/>
                    <a:pt x="308" y="58"/>
                    <a:pt x="239" y="24"/>
                  </a:cubicBezTo>
                  <a:cubicBezTo>
                    <a:pt x="221" y="24"/>
                    <a:pt x="204" y="6"/>
                    <a:pt x="186" y="6"/>
                  </a:cubicBezTo>
                  <a:cubicBezTo>
                    <a:pt x="174" y="2"/>
                    <a:pt x="162" y="0"/>
                    <a:pt x="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10"/>
            <p:cNvSpPr/>
            <p:nvPr/>
          </p:nvSpPr>
          <p:spPr>
            <a:xfrm>
              <a:off x="4943154" y="1098668"/>
              <a:ext cx="23378" cy="30805"/>
            </a:xfrm>
            <a:custGeom>
              <a:avLst/>
              <a:gdLst/>
              <a:ahLst/>
              <a:cxnLst/>
              <a:rect l="l" t="t" r="r" b="b"/>
              <a:pathLst>
                <a:path w="768" h="1012" extrusionOk="0">
                  <a:moveTo>
                    <a:pt x="140" y="1"/>
                  </a:moveTo>
                  <a:cubicBezTo>
                    <a:pt x="70" y="1"/>
                    <a:pt x="1" y="88"/>
                    <a:pt x="18" y="158"/>
                  </a:cubicBezTo>
                  <a:cubicBezTo>
                    <a:pt x="35" y="193"/>
                    <a:pt x="35" y="210"/>
                    <a:pt x="53" y="227"/>
                  </a:cubicBezTo>
                  <a:cubicBezTo>
                    <a:pt x="53" y="262"/>
                    <a:pt x="70" y="280"/>
                    <a:pt x="105" y="297"/>
                  </a:cubicBezTo>
                  <a:lnTo>
                    <a:pt x="175" y="384"/>
                  </a:lnTo>
                  <a:lnTo>
                    <a:pt x="262" y="489"/>
                  </a:lnTo>
                  <a:lnTo>
                    <a:pt x="297" y="524"/>
                  </a:lnTo>
                  <a:lnTo>
                    <a:pt x="314" y="541"/>
                  </a:lnTo>
                  <a:lnTo>
                    <a:pt x="314" y="559"/>
                  </a:lnTo>
                  <a:cubicBezTo>
                    <a:pt x="367" y="611"/>
                    <a:pt x="402" y="681"/>
                    <a:pt x="436" y="750"/>
                  </a:cubicBezTo>
                  <a:lnTo>
                    <a:pt x="471" y="803"/>
                  </a:lnTo>
                  <a:cubicBezTo>
                    <a:pt x="471" y="820"/>
                    <a:pt x="489" y="820"/>
                    <a:pt x="489" y="838"/>
                  </a:cubicBezTo>
                  <a:lnTo>
                    <a:pt x="506" y="855"/>
                  </a:lnTo>
                  <a:cubicBezTo>
                    <a:pt x="524" y="890"/>
                    <a:pt x="541" y="925"/>
                    <a:pt x="576" y="960"/>
                  </a:cubicBezTo>
                  <a:cubicBezTo>
                    <a:pt x="593" y="994"/>
                    <a:pt x="646" y="1012"/>
                    <a:pt x="680" y="1012"/>
                  </a:cubicBezTo>
                  <a:cubicBezTo>
                    <a:pt x="733" y="994"/>
                    <a:pt x="768" y="960"/>
                    <a:pt x="768" y="907"/>
                  </a:cubicBezTo>
                  <a:cubicBezTo>
                    <a:pt x="768" y="855"/>
                    <a:pt x="750" y="803"/>
                    <a:pt x="733" y="750"/>
                  </a:cubicBezTo>
                  <a:cubicBezTo>
                    <a:pt x="733" y="750"/>
                    <a:pt x="733" y="733"/>
                    <a:pt x="733" y="733"/>
                  </a:cubicBezTo>
                  <a:cubicBezTo>
                    <a:pt x="733" y="716"/>
                    <a:pt x="733" y="716"/>
                    <a:pt x="733" y="698"/>
                  </a:cubicBezTo>
                  <a:cubicBezTo>
                    <a:pt x="733" y="681"/>
                    <a:pt x="715" y="646"/>
                    <a:pt x="715" y="628"/>
                  </a:cubicBezTo>
                  <a:cubicBezTo>
                    <a:pt x="680" y="541"/>
                    <a:pt x="628" y="471"/>
                    <a:pt x="593" y="384"/>
                  </a:cubicBezTo>
                  <a:cubicBezTo>
                    <a:pt x="541" y="315"/>
                    <a:pt x="489" y="227"/>
                    <a:pt x="419" y="175"/>
                  </a:cubicBezTo>
                  <a:cubicBezTo>
                    <a:pt x="384" y="140"/>
                    <a:pt x="367" y="105"/>
                    <a:pt x="332" y="71"/>
                  </a:cubicBezTo>
                  <a:cubicBezTo>
                    <a:pt x="314" y="53"/>
                    <a:pt x="280" y="36"/>
                    <a:pt x="262" y="36"/>
                  </a:cubicBezTo>
                  <a:lnTo>
                    <a:pt x="227" y="36"/>
                  </a:lnTo>
                  <a:cubicBezTo>
                    <a:pt x="210" y="18"/>
                    <a:pt x="175" y="1"/>
                    <a:pt x="1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10"/>
            <p:cNvSpPr/>
            <p:nvPr/>
          </p:nvSpPr>
          <p:spPr>
            <a:xfrm>
              <a:off x="4882943" y="1040680"/>
              <a:ext cx="31597" cy="26757"/>
            </a:xfrm>
            <a:custGeom>
              <a:avLst/>
              <a:gdLst/>
              <a:ahLst/>
              <a:cxnLst/>
              <a:rect l="l" t="t" r="r" b="b"/>
              <a:pathLst>
                <a:path w="1038" h="879" extrusionOk="0">
                  <a:moveTo>
                    <a:pt x="180" y="0"/>
                  </a:moveTo>
                  <a:cubicBezTo>
                    <a:pt x="76" y="0"/>
                    <a:pt x="1" y="122"/>
                    <a:pt x="79" y="215"/>
                  </a:cubicBezTo>
                  <a:cubicBezTo>
                    <a:pt x="113" y="320"/>
                    <a:pt x="218" y="372"/>
                    <a:pt x="288" y="424"/>
                  </a:cubicBezTo>
                  <a:cubicBezTo>
                    <a:pt x="323" y="442"/>
                    <a:pt x="358" y="459"/>
                    <a:pt x="392" y="494"/>
                  </a:cubicBezTo>
                  <a:lnTo>
                    <a:pt x="445" y="529"/>
                  </a:lnTo>
                  <a:lnTo>
                    <a:pt x="462" y="546"/>
                  </a:lnTo>
                  <a:cubicBezTo>
                    <a:pt x="532" y="598"/>
                    <a:pt x="584" y="651"/>
                    <a:pt x="654" y="703"/>
                  </a:cubicBezTo>
                  <a:cubicBezTo>
                    <a:pt x="724" y="755"/>
                    <a:pt x="793" y="808"/>
                    <a:pt x="863" y="860"/>
                  </a:cubicBezTo>
                  <a:cubicBezTo>
                    <a:pt x="883" y="873"/>
                    <a:pt x="903" y="879"/>
                    <a:pt x="922" y="879"/>
                  </a:cubicBezTo>
                  <a:cubicBezTo>
                    <a:pt x="953" y="879"/>
                    <a:pt x="981" y="864"/>
                    <a:pt x="1002" y="843"/>
                  </a:cubicBezTo>
                  <a:cubicBezTo>
                    <a:pt x="1037" y="808"/>
                    <a:pt x="1037" y="755"/>
                    <a:pt x="1020" y="721"/>
                  </a:cubicBezTo>
                  <a:cubicBezTo>
                    <a:pt x="985" y="633"/>
                    <a:pt x="933" y="564"/>
                    <a:pt x="863" y="494"/>
                  </a:cubicBezTo>
                  <a:cubicBezTo>
                    <a:pt x="811" y="424"/>
                    <a:pt x="741" y="372"/>
                    <a:pt x="689" y="302"/>
                  </a:cubicBezTo>
                  <a:cubicBezTo>
                    <a:pt x="619" y="250"/>
                    <a:pt x="567" y="198"/>
                    <a:pt x="497" y="145"/>
                  </a:cubicBezTo>
                  <a:cubicBezTo>
                    <a:pt x="427" y="76"/>
                    <a:pt x="323" y="23"/>
                    <a:pt x="218" y="6"/>
                  </a:cubicBezTo>
                  <a:cubicBezTo>
                    <a:pt x="205" y="2"/>
                    <a:pt x="192" y="0"/>
                    <a:pt x="1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10"/>
            <p:cNvSpPr/>
            <p:nvPr/>
          </p:nvSpPr>
          <p:spPr>
            <a:xfrm>
              <a:off x="4808395" y="1000103"/>
              <a:ext cx="34884" cy="19603"/>
            </a:xfrm>
            <a:custGeom>
              <a:avLst/>
              <a:gdLst/>
              <a:ahLst/>
              <a:cxnLst/>
              <a:rect l="l" t="t" r="r" b="b"/>
              <a:pathLst>
                <a:path w="1146" h="644" extrusionOk="0">
                  <a:moveTo>
                    <a:pt x="229" y="1"/>
                  </a:moveTo>
                  <a:cubicBezTo>
                    <a:pt x="209" y="1"/>
                    <a:pt x="192" y="5"/>
                    <a:pt x="174" y="14"/>
                  </a:cubicBezTo>
                  <a:lnTo>
                    <a:pt x="140" y="14"/>
                  </a:lnTo>
                  <a:cubicBezTo>
                    <a:pt x="122" y="14"/>
                    <a:pt x="105" y="14"/>
                    <a:pt x="70" y="31"/>
                  </a:cubicBezTo>
                  <a:cubicBezTo>
                    <a:pt x="35" y="31"/>
                    <a:pt x="0" y="84"/>
                    <a:pt x="18" y="119"/>
                  </a:cubicBezTo>
                  <a:cubicBezTo>
                    <a:pt x="52" y="223"/>
                    <a:pt x="122" y="293"/>
                    <a:pt x="209" y="345"/>
                  </a:cubicBezTo>
                  <a:cubicBezTo>
                    <a:pt x="296" y="398"/>
                    <a:pt x="384" y="432"/>
                    <a:pt x="453" y="485"/>
                  </a:cubicBezTo>
                  <a:cubicBezTo>
                    <a:pt x="558" y="520"/>
                    <a:pt x="645" y="554"/>
                    <a:pt x="750" y="589"/>
                  </a:cubicBezTo>
                  <a:cubicBezTo>
                    <a:pt x="767" y="589"/>
                    <a:pt x="785" y="607"/>
                    <a:pt x="819" y="607"/>
                  </a:cubicBezTo>
                  <a:lnTo>
                    <a:pt x="872" y="624"/>
                  </a:lnTo>
                  <a:lnTo>
                    <a:pt x="924" y="624"/>
                  </a:lnTo>
                  <a:cubicBezTo>
                    <a:pt x="959" y="624"/>
                    <a:pt x="976" y="642"/>
                    <a:pt x="994" y="642"/>
                  </a:cubicBezTo>
                  <a:cubicBezTo>
                    <a:pt x="1001" y="643"/>
                    <a:pt x="1007" y="643"/>
                    <a:pt x="1014" y="643"/>
                  </a:cubicBezTo>
                  <a:cubicBezTo>
                    <a:pt x="1105" y="643"/>
                    <a:pt x="1146" y="534"/>
                    <a:pt x="1081" y="485"/>
                  </a:cubicBezTo>
                  <a:cubicBezTo>
                    <a:pt x="1046" y="467"/>
                    <a:pt x="1029" y="450"/>
                    <a:pt x="994" y="432"/>
                  </a:cubicBezTo>
                  <a:cubicBezTo>
                    <a:pt x="976" y="398"/>
                    <a:pt x="959" y="380"/>
                    <a:pt x="924" y="363"/>
                  </a:cubicBezTo>
                  <a:cubicBezTo>
                    <a:pt x="889" y="328"/>
                    <a:pt x="854" y="293"/>
                    <a:pt x="802" y="276"/>
                  </a:cubicBezTo>
                  <a:cubicBezTo>
                    <a:pt x="767" y="241"/>
                    <a:pt x="662" y="188"/>
                    <a:pt x="593" y="136"/>
                  </a:cubicBezTo>
                  <a:cubicBezTo>
                    <a:pt x="506" y="101"/>
                    <a:pt x="436" y="49"/>
                    <a:pt x="349" y="31"/>
                  </a:cubicBezTo>
                  <a:lnTo>
                    <a:pt x="296" y="14"/>
                  </a:lnTo>
                  <a:cubicBezTo>
                    <a:pt x="270" y="5"/>
                    <a:pt x="248" y="1"/>
                    <a:pt x="2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10"/>
            <p:cNvSpPr/>
            <p:nvPr/>
          </p:nvSpPr>
          <p:spPr>
            <a:xfrm>
              <a:off x="4721367" y="942693"/>
              <a:ext cx="37898" cy="29557"/>
            </a:xfrm>
            <a:custGeom>
              <a:avLst/>
              <a:gdLst/>
              <a:ahLst/>
              <a:cxnLst/>
              <a:rect l="l" t="t" r="r" b="b"/>
              <a:pathLst>
                <a:path w="1245" h="971" extrusionOk="0">
                  <a:moveTo>
                    <a:pt x="88" y="0"/>
                  </a:moveTo>
                  <a:cubicBezTo>
                    <a:pt x="35" y="0"/>
                    <a:pt x="0" y="52"/>
                    <a:pt x="0" y="105"/>
                  </a:cubicBezTo>
                  <a:cubicBezTo>
                    <a:pt x="18" y="157"/>
                    <a:pt x="53" y="192"/>
                    <a:pt x="70" y="244"/>
                  </a:cubicBezTo>
                  <a:cubicBezTo>
                    <a:pt x="105" y="296"/>
                    <a:pt x="140" y="349"/>
                    <a:pt x="192" y="384"/>
                  </a:cubicBezTo>
                  <a:cubicBezTo>
                    <a:pt x="279" y="471"/>
                    <a:pt x="384" y="540"/>
                    <a:pt x="488" y="610"/>
                  </a:cubicBezTo>
                  <a:lnTo>
                    <a:pt x="750" y="784"/>
                  </a:lnTo>
                  <a:cubicBezTo>
                    <a:pt x="837" y="854"/>
                    <a:pt x="942" y="906"/>
                    <a:pt x="1046" y="959"/>
                  </a:cubicBezTo>
                  <a:cubicBezTo>
                    <a:pt x="1062" y="967"/>
                    <a:pt x="1078" y="970"/>
                    <a:pt x="1093" y="970"/>
                  </a:cubicBezTo>
                  <a:cubicBezTo>
                    <a:pt x="1178" y="970"/>
                    <a:pt x="1245" y="858"/>
                    <a:pt x="1186" y="784"/>
                  </a:cubicBezTo>
                  <a:cubicBezTo>
                    <a:pt x="1099" y="715"/>
                    <a:pt x="1029" y="628"/>
                    <a:pt x="942" y="558"/>
                  </a:cubicBezTo>
                  <a:lnTo>
                    <a:pt x="680" y="331"/>
                  </a:lnTo>
                  <a:cubicBezTo>
                    <a:pt x="593" y="262"/>
                    <a:pt x="506" y="192"/>
                    <a:pt x="419" y="122"/>
                  </a:cubicBezTo>
                  <a:cubicBezTo>
                    <a:pt x="366" y="87"/>
                    <a:pt x="297" y="52"/>
                    <a:pt x="244" y="35"/>
                  </a:cubicBezTo>
                  <a:cubicBezTo>
                    <a:pt x="192" y="18"/>
                    <a:pt x="140" y="0"/>
                    <a:pt x="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10"/>
            <p:cNvSpPr/>
            <p:nvPr/>
          </p:nvSpPr>
          <p:spPr>
            <a:xfrm>
              <a:off x="4651842" y="865223"/>
              <a:ext cx="37806" cy="45508"/>
            </a:xfrm>
            <a:custGeom>
              <a:avLst/>
              <a:gdLst/>
              <a:ahLst/>
              <a:cxnLst/>
              <a:rect l="l" t="t" r="r" b="b"/>
              <a:pathLst>
                <a:path w="1242" h="1495" extrusionOk="0">
                  <a:moveTo>
                    <a:pt x="105" y="0"/>
                  </a:moveTo>
                  <a:cubicBezTo>
                    <a:pt x="71" y="0"/>
                    <a:pt x="36" y="18"/>
                    <a:pt x="18" y="35"/>
                  </a:cubicBezTo>
                  <a:cubicBezTo>
                    <a:pt x="1" y="70"/>
                    <a:pt x="1" y="122"/>
                    <a:pt x="1" y="157"/>
                  </a:cubicBezTo>
                  <a:cubicBezTo>
                    <a:pt x="18" y="192"/>
                    <a:pt x="18" y="227"/>
                    <a:pt x="36" y="262"/>
                  </a:cubicBezTo>
                  <a:cubicBezTo>
                    <a:pt x="53" y="349"/>
                    <a:pt x="88" y="418"/>
                    <a:pt x="140" y="488"/>
                  </a:cubicBezTo>
                  <a:cubicBezTo>
                    <a:pt x="227" y="610"/>
                    <a:pt x="315" y="750"/>
                    <a:pt x="419" y="872"/>
                  </a:cubicBezTo>
                  <a:cubicBezTo>
                    <a:pt x="454" y="924"/>
                    <a:pt x="506" y="976"/>
                    <a:pt x="559" y="1029"/>
                  </a:cubicBezTo>
                  <a:cubicBezTo>
                    <a:pt x="611" y="1081"/>
                    <a:pt x="663" y="1133"/>
                    <a:pt x="716" y="1185"/>
                  </a:cubicBezTo>
                  <a:cubicBezTo>
                    <a:pt x="838" y="1290"/>
                    <a:pt x="960" y="1377"/>
                    <a:pt x="1082" y="1482"/>
                  </a:cubicBezTo>
                  <a:cubicBezTo>
                    <a:pt x="1093" y="1491"/>
                    <a:pt x="1106" y="1494"/>
                    <a:pt x="1119" y="1494"/>
                  </a:cubicBezTo>
                  <a:cubicBezTo>
                    <a:pt x="1181" y="1494"/>
                    <a:pt x="1241" y="1400"/>
                    <a:pt x="1169" y="1342"/>
                  </a:cubicBezTo>
                  <a:cubicBezTo>
                    <a:pt x="977" y="1133"/>
                    <a:pt x="785" y="924"/>
                    <a:pt x="628" y="680"/>
                  </a:cubicBezTo>
                  <a:cubicBezTo>
                    <a:pt x="541" y="575"/>
                    <a:pt x="472" y="453"/>
                    <a:pt x="402" y="331"/>
                  </a:cubicBezTo>
                  <a:cubicBezTo>
                    <a:pt x="367" y="279"/>
                    <a:pt x="315" y="209"/>
                    <a:pt x="280" y="157"/>
                  </a:cubicBezTo>
                  <a:cubicBezTo>
                    <a:pt x="262" y="122"/>
                    <a:pt x="227" y="87"/>
                    <a:pt x="193" y="70"/>
                  </a:cubicBezTo>
                  <a:cubicBezTo>
                    <a:pt x="175" y="35"/>
                    <a:pt x="140" y="18"/>
                    <a:pt x="1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10"/>
            <p:cNvSpPr/>
            <p:nvPr/>
          </p:nvSpPr>
          <p:spPr>
            <a:xfrm>
              <a:off x="4611539" y="786474"/>
              <a:ext cx="22130" cy="42281"/>
            </a:xfrm>
            <a:custGeom>
              <a:avLst/>
              <a:gdLst/>
              <a:ahLst/>
              <a:cxnLst/>
              <a:rect l="l" t="t" r="r" b="b"/>
              <a:pathLst>
                <a:path w="727" h="1389" extrusionOk="0">
                  <a:moveTo>
                    <a:pt x="123" y="0"/>
                  </a:moveTo>
                  <a:cubicBezTo>
                    <a:pt x="89" y="0"/>
                    <a:pt x="48" y="17"/>
                    <a:pt x="35" y="42"/>
                  </a:cubicBezTo>
                  <a:cubicBezTo>
                    <a:pt x="0" y="112"/>
                    <a:pt x="18" y="164"/>
                    <a:pt x="18" y="216"/>
                  </a:cubicBezTo>
                  <a:cubicBezTo>
                    <a:pt x="18" y="286"/>
                    <a:pt x="18" y="356"/>
                    <a:pt x="35" y="426"/>
                  </a:cubicBezTo>
                  <a:cubicBezTo>
                    <a:pt x="70" y="548"/>
                    <a:pt x="122" y="670"/>
                    <a:pt x="192" y="792"/>
                  </a:cubicBezTo>
                  <a:cubicBezTo>
                    <a:pt x="244" y="896"/>
                    <a:pt x="296" y="1001"/>
                    <a:pt x="366" y="1105"/>
                  </a:cubicBezTo>
                  <a:cubicBezTo>
                    <a:pt x="401" y="1158"/>
                    <a:pt x="436" y="1193"/>
                    <a:pt x="471" y="1245"/>
                  </a:cubicBezTo>
                  <a:cubicBezTo>
                    <a:pt x="506" y="1280"/>
                    <a:pt x="523" y="1280"/>
                    <a:pt x="540" y="1315"/>
                  </a:cubicBezTo>
                  <a:cubicBezTo>
                    <a:pt x="575" y="1332"/>
                    <a:pt x="593" y="1350"/>
                    <a:pt x="610" y="1384"/>
                  </a:cubicBezTo>
                  <a:cubicBezTo>
                    <a:pt x="613" y="1387"/>
                    <a:pt x="619" y="1389"/>
                    <a:pt x="626" y="1389"/>
                  </a:cubicBezTo>
                  <a:cubicBezTo>
                    <a:pt x="660" y="1389"/>
                    <a:pt x="726" y="1358"/>
                    <a:pt x="697" y="1315"/>
                  </a:cubicBezTo>
                  <a:cubicBezTo>
                    <a:pt x="663" y="1210"/>
                    <a:pt x="628" y="1088"/>
                    <a:pt x="593" y="983"/>
                  </a:cubicBezTo>
                  <a:cubicBezTo>
                    <a:pt x="558" y="861"/>
                    <a:pt x="488" y="757"/>
                    <a:pt x="453" y="652"/>
                  </a:cubicBezTo>
                  <a:cubicBezTo>
                    <a:pt x="418" y="565"/>
                    <a:pt x="384" y="426"/>
                    <a:pt x="331" y="304"/>
                  </a:cubicBezTo>
                  <a:lnTo>
                    <a:pt x="296" y="234"/>
                  </a:lnTo>
                  <a:cubicBezTo>
                    <a:pt x="279" y="199"/>
                    <a:pt x="279" y="182"/>
                    <a:pt x="262" y="164"/>
                  </a:cubicBezTo>
                  <a:cubicBezTo>
                    <a:pt x="227" y="94"/>
                    <a:pt x="209" y="60"/>
                    <a:pt x="157" y="7"/>
                  </a:cubicBezTo>
                  <a:cubicBezTo>
                    <a:pt x="148" y="3"/>
                    <a:pt x="136" y="0"/>
                    <a:pt x="1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10"/>
            <p:cNvSpPr/>
            <p:nvPr/>
          </p:nvSpPr>
          <p:spPr>
            <a:xfrm>
              <a:off x="4587644" y="697863"/>
              <a:ext cx="17868" cy="48856"/>
            </a:xfrm>
            <a:custGeom>
              <a:avLst/>
              <a:gdLst/>
              <a:ahLst/>
              <a:cxnLst/>
              <a:rect l="l" t="t" r="r" b="b"/>
              <a:pathLst>
                <a:path w="587" h="1605" extrusionOk="0">
                  <a:moveTo>
                    <a:pt x="203" y="0"/>
                  </a:moveTo>
                  <a:cubicBezTo>
                    <a:pt x="189" y="0"/>
                    <a:pt x="174" y="2"/>
                    <a:pt x="158" y="7"/>
                  </a:cubicBezTo>
                  <a:cubicBezTo>
                    <a:pt x="1" y="60"/>
                    <a:pt x="53" y="286"/>
                    <a:pt x="70" y="408"/>
                  </a:cubicBezTo>
                  <a:cubicBezTo>
                    <a:pt x="88" y="513"/>
                    <a:pt x="123" y="652"/>
                    <a:pt x="158" y="774"/>
                  </a:cubicBezTo>
                  <a:cubicBezTo>
                    <a:pt x="227" y="1036"/>
                    <a:pt x="297" y="1297"/>
                    <a:pt x="402" y="1541"/>
                  </a:cubicBezTo>
                  <a:cubicBezTo>
                    <a:pt x="416" y="1585"/>
                    <a:pt x="452" y="1604"/>
                    <a:pt x="488" y="1604"/>
                  </a:cubicBezTo>
                  <a:cubicBezTo>
                    <a:pt x="537" y="1604"/>
                    <a:pt x="586" y="1567"/>
                    <a:pt x="576" y="1506"/>
                  </a:cubicBezTo>
                  <a:cubicBezTo>
                    <a:pt x="524" y="1227"/>
                    <a:pt x="489" y="966"/>
                    <a:pt x="436" y="687"/>
                  </a:cubicBezTo>
                  <a:cubicBezTo>
                    <a:pt x="419" y="565"/>
                    <a:pt x="402" y="443"/>
                    <a:pt x="384" y="321"/>
                  </a:cubicBezTo>
                  <a:cubicBezTo>
                    <a:pt x="368" y="211"/>
                    <a:pt x="338" y="0"/>
                    <a:pt x="2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10"/>
            <p:cNvSpPr/>
            <p:nvPr/>
          </p:nvSpPr>
          <p:spPr>
            <a:xfrm>
              <a:off x="4586061" y="627486"/>
              <a:ext cx="9589" cy="41307"/>
            </a:xfrm>
            <a:custGeom>
              <a:avLst/>
              <a:gdLst/>
              <a:ahLst/>
              <a:cxnLst/>
              <a:rect l="l" t="t" r="r" b="b"/>
              <a:pathLst>
                <a:path w="315" h="1357" extrusionOk="0">
                  <a:moveTo>
                    <a:pt x="157" y="1"/>
                  </a:moveTo>
                  <a:cubicBezTo>
                    <a:pt x="35" y="1"/>
                    <a:pt x="0" y="193"/>
                    <a:pt x="0" y="297"/>
                  </a:cubicBezTo>
                  <a:cubicBezTo>
                    <a:pt x="0" y="384"/>
                    <a:pt x="0" y="506"/>
                    <a:pt x="0" y="611"/>
                  </a:cubicBezTo>
                  <a:cubicBezTo>
                    <a:pt x="0" y="838"/>
                    <a:pt x="35" y="1064"/>
                    <a:pt x="70" y="1291"/>
                  </a:cubicBezTo>
                  <a:cubicBezTo>
                    <a:pt x="70" y="1334"/>
                    <a:pt x="109" y="1356"/>
                    <a:pt x="151" y="1356"/>
                  </a:cubicBezTo>
                  <a:cubicBezTo>
                    <a:pt x="192" y="1356"/>
                    <a:pt x="236" y="1334"/>
                    <a:pt x="244" y="1291"/>
                  </a:cubicBezTo>
                  <a:cubicBezTo>
                    <a:pt x="262" y="1082"/>
                    <a:pt x="297" y="838"/>
                    <a:pt x="297" y="611"/>
                  </a:cubicBezTo>
                  <a:cubicBezTo>
                    <a:pt x="297" y="506"/>
                    <a:pt x="297" y="402"/>
                    <a:pt x="314" y="297"/>
                  </a:cubicBezTo>
                  <a:cubicBezTo>
                    <a:pt x="314" y="175"/>
                    <a:pt x="297" y="1"/>
                    <a:pt x="1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10"/>
            <p:cNvSpPr/>
            <p:nvPr/>
          </p:nvSpPr>
          <p:spPr>
            <a:xfrm>
              <a:off x="4587126" y="559056"/>
              <a:ext cx="10106" cy="32388"/>
            </a:xfrm>
            <a:custGeom>
              <a:avLst/>
              <a:gdLst/>
              <a:ahLst/>
              <a:cxnLst/>
              <a:rect l="l" t="t" r="r" b="b"/>
              <a:pathLst>
                <a:path w="332" h="1064" extrusionOk="0">
                  <a:moveTo>
                    <a:pt x="209" y="0"/>
                  </a:moveTo>
                  <a:cubicBezTo>
                    <a:pt x="157" y="0"/>
                    <a:pt x="105" y="35"/>
                    <a:pt x="87" y="88"/>
                  </a:cubicBezTo>
                  <a:cubicBezTo>
                    <a:pt x="70" y="157"/>
                    <a:pt x="53" y="244"/>
                    <a:pt x="35" y="314"/>
                  </a:cubicBezTo>
                  <a:cubicBezTo>
                    <a:pt x="35" y="384"/>
                    <a:pt x="18" y="471"/>
                    <a:pt x="18" y="541"/>
                  </a:cubicBezTo>
                  <a:cubicBezTo>
                    <a:pt x="0" y="698"/>
                    <a:pt x="0" y="837"/>
                    <a:pt x="35" y="977"/>
                  </a:cubicBezTo>
                  <a:cubicBezTo>
                    <a:pt x="35" y="1029"/>
                    <a:pt x="87" y="1064"/>
                    <a:pt x="140" y="1064"/>
                  </a:cubicBezTo>
                  <a:cubicBezTo>
                    <a:pt x="192" y="1046"/>
                    <a:pt x="227" y="1011"/>
                    <a:pt x="227" y="959"/>
                  </a:cubicBezTo>
                  <a:cubicBezTo>
                    <a:pt x="244" y="820"/>
                    <a:pt x="227" y="680"/>
                    <a:pt x="244" y="541"/>
                  </a:cubicBezTo>
                  <a:cubicBezTo>
                    <a:pt x="244" y="471"/>
                    <a:pt x="262" y="419"/>
                    <a:pt x="279" y="349"/>
                  </a:cubicBezTo>
                  <a:cubicBezTo>
                    <a:pt x="297" y="279"/>
                    <a:pt x="314" y="210"/>
                    <a:pt x="314" y="140"/>
                  </a:cubicBezTo>
                  <a:cubicBezTo>
                    <a:pt x="331" y="70"/>
                    <a:pt x="279" y="18"/>
                    <a:pt x="2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92" name="Google Shape;992;p10"/>
          <p:cNvGrpSpPr/>
          <p:nvPr/>
        </p:nvGrpSpPr>
        <p:grpSpPr>
          <a:xfrm>
            <a:off x="5025379" y="960679"/>
            <a:ext cx="3659098" cy="4182829"/>
            <a:chOff x="2081650" y="917775"/>
            <a:chExt cx="3347450" cy="3826925"/>
          </a:xfrm>
        </p:grpSpPr>
        <p:sp>
          <p:nvSpPr>
            <p:cNvPr id="993" name="Google Shape;993;p10"/>
            <p:cNvSpPr/>
            <p:nvPr/>
          </p:nvSpPr>
          <p:spPr>
            <a:xfrm>
              <a:off x="2181850" y="1294575"/>
              <a:ext cx="203475" cy="309425"/>
            </a:xfrm>
            <a:custGeom>
              <a:avLst/>
              <a:gdLst/>
              <a:ahLst/>
              <a:cxnLst/>
              <a:rect l="l" t="t" r="r" b="b"/>
              <a:pathLst>
                <a:path w="8139" h="12377" extrusionOk="0">
                  <a:moveTo>
                    <a:pt x="7577" y="1"/>
                  </a:moveTo>
                  <a:cubicBezTo>
                    <a:pt x="7350" y="1"/>
                    <a:pt x="7131" y="139"/>
                    <a:pt x="7101" y="439"/>
                  </a:cubicBezTo>
                  <a:cubicBezTo>
                    <a:pt x="6834" y="1407"/>
                    <a:pt x="6667" y="2374"/>
                    <a:pt x="6600" y="3375"/>
                  </a:cubicBezTo>
                  <a:cubicBezTo>
                    <a:pt x="6567" y="3775"/>
                    <a:pt x="6734" y="4542"/>
                    <a:pt x="6600" y="4942"/>
                  </a:cubicBezTo>
                  <a:cubicBezTo>
                    <a:pt x="6334" y="5643"/>
                    <a:pt x="5600" y="5977"/>
                    <a:pt x="4966" y="6243"/>
                  </a:cubicBezTo>
                  <a:cubicBezTo>
                    <a:pt x="4496" y="6478"/>
                    <a:pt x="3674" y="6850"/>
                    <a:pt x="3083" y="6850"/>
                  </a:cubicBezTo>
                  <a:cubicBezTo>
                    <a:pt x="2582" y="6850"/>
                    <a:pt x="2247" y="6584"/>
                    <a:pt x="2431" y="5743"/>
                  </a:cubicBezTo>
                  <a:cubicBezTo>
                    <a:pt x="2698" y="4475"/>
                    <a:pt x="3165" y="3208"/>
                    <a:pt x="3498" y="1940"/>
                  </a:cubicBezTo>
                  <a:cubicBezTo>
                    <a:pt x="3618" y="1559"/>
                    <a:pt x="3317" y="1311"/>
                    <a:pt x="3021" y="1311"/>
                  </a:cubicBezTo>
                  <a:cubicBezTo>
                    <a:pt x="2825" y="1311"/>
                    <a:pt x="2631" y="1421"/>
                    <a:pt x="2564" y="1673"/>
                  </a:cubicBezTo>
                  <a:cubicBezTo>
                    <a:pt x="2156" y="3087"/>
                    <a:pt x="1" y="7935"/>
                    <a:pt x="2736" y="7935"/>
                  </a:cubicBezTo>
                  <a:cubicBezTo>
                    <a:pt x="2904" y="7935"/>
                    <a:pt x="3091" y="7917"/>
                    <a:pt x="3298" y="7878"/>
                  </a:cubicBezTo>
                  <a:cubicBezTo>
                    <a:pt x="4399" y="7678"/>
                    <a:pt x="5466" y="7277"/>
                    <a:pt x="6467" y="6710"/>
                  </a:cubicBezTo>
                  <a:lnTo>
                    <a:pt x="6467" y="6710"/>
                  </a:lnTo>
                  <a:cubicBezTo>
                    <a:pt x="6233" y="8478"/>
                    <a:pt x="6300" y="10280"/>
                    <a:pt x="6634" y="12014"/>
                  </a:cubicBezTo>
                  <a:cubicBezTo>
                    <a:pt x="6687" y="12267"/>
                    <a:pt x="6873" y="12377"/>
                    <a:pt x="7069" y="12377"/>
                  </a:cubicBezTo>
                  <a:cubicBezTo>
                    <a:pt x="7364" y="12377"/>
                    <a:pt x="7681" y="12128"/>
                    <a:pt x="7601" y="11747"/>
                  </a:cubicBezTo>
                  <a:cubicBezTo>
                    <a:pt x="6767" y="7978"/>
                    <a:pt x="7935" y="4375"/>
                    <a:pt x="8101" y="573"/>
                  </a:cubicBezTo>
                  <a:cubicBezTo>
                    <a:pt x="8138" y="206"/>
                    <a:pt x="7852" y="1"/>
                    <a:pt x="75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10"/>
            <p:cNvSpPr/>
            <p:nvPr/>
          </p:nvSpPr>
          <p:spPr>
            <a:xfrm>
              <a:off x="2429475" y="1328675"/>
              <a:ext cx="148825" cy="156400"/>
            </a:xfrm>
            <a:custGeom>
              <a:avLst/>
              <a:gdLst/>
              <a:ahLst/>
              <a:cxnLst/>
              <a:rect l="l" t="t" r="r" b="b"/>
              <a:pathLst>
                <a:path w="5953" h="6256" extrusionOk="0">
                  <a:moveTo>
                    <a:pt x="2891" y="1"/>
                  </a:moveTo>
                  <a:cubicBezTo>
                    <a:pt x="2641" y="1"/>
                    <a:pt x="2383" y="159"/>
                    <a:pt x="2366" y="476"/>
                  </a:cubicBezTo>
                  <a:cubicBezTo>
                    <a:pt x="2333" y="1177"/>
                    <a:pt x="2299" y="1877"/>
                    <a:pt x="2299" y="2611"/>
                  </a:cubicBezTo>
                  <a:cubicBezTo>
                    <a:pt x="1766" y="2711"/>
                    <a:pt x="1199" y="2778"/>
                    <a:pt x="665" y="2845"/>
                  </a:cubicBezTo>
                  <a:cubicBezTo>
                    <a:pt x="52" y="2909"/>
                    <a:pt x="1" y="3849"/>
                    <a:pt x="603" y="3849"/>
                  </a:cubicBezTo>
                  <a:cubicBezTo>
                    <a:pt x="623" y="3849"/>
                    <a:pt x="643" y="3847"/>
                    <a:pt x="665" y="3845"/>
                  </a:cubicBezTo>
                  <a:cubicBezTo>
                    <a:pt x="1199" y="3779"/>
                    <a:pt x="1732" y="3712"/>
                    <a:pt x="2299" y="3612"/>
                  </a:cubicBezTo>
                  <a:cubicBezTo>
                    <a:pt x="2299" y="4312"/>
                    <a:pt x="2299" y="5046"/>
                    <a:pt x="2299" y="5780"/>
                  </a:cubicBezTo>
                  <a:cubicBezTo>
                    <a:pt x="2316" y="6097"/>
                    <a:pt x="2575" y="6255"/>
                    <a:pt x="2825" y="6255"/>
                  </a:cubicBezTo>
                  <a:cubicBezTo>
                    <a:pt x="3075" y="6255"/>
                    <a:pt x="3317" y="6097"/>
                    <a:pt x="3300" y="5780"/>
                  </a:cubicBezTo>
                  <a:cubicBezTo>
                    <a:pt x="3267" y="4979"/>
                    <a:pt x="3267" y="4212"/>
                    <a:pt x="3267" y="3412"/>
                  </a:cubicBezTo>
                  <a:cubicBezTo>
                    <a:pt x="4001" y="3245"/>
                    <a:pt x="4701" y="3078"/>
                    <a:pt x="5368" y="2845"/>
                  </a:cubicBezTo>
                  <a:cubicBezTo>
                    <a:pt x="5952" y="2691"/>
                    <a:pt x="5772" y="1858"/>
                    <a:pt x="5270" y="1858"/>
                  </a:cubicBezTo>
                  <a:cubicBezTo>
                    <a:pt x="5227" y="1858"/>
                    <a:pt x="5182" y="1864"/>
                    <a:pt x="5135" y="1877"/>
                  </a:cubicBezTo>
                  <a:cubicBezTo>
                    <a:pt x="4534" y="2077"/>
                    <a:pt x="3901" y="2244"/>
                    <a:pt x="3300" y="2378"/>
                  </a:cubicBezTo>
                  <a:cubicBezTo>
                    <a:pt x="3300" y="1744"/>
                    <a:pt x="3333" y="1110"/>
                    <a:pt x="3367" y="476"/>
                  </a:cubicBezTo>
                  <a:cubicBezTo>
                    <a:pt x="3383" y="159"/>
                    <a:pt x="3142" y="1"/>
                    <a:pt x="28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10"/>
            <p:cNvSpPr/>
            <p:nvPr/>
          </p:nvSpPr>
          <p:spPr>
            <a:xfrm>
              <a:off x="2612025" y="1237775"/>
              <a:ext cx="161800" cy="267825"/>
            </a:xfrm>
            <a:custGeom>
              <a:avLst/>
              <a:gdLst/>
              <a:ahLst/>
              <a:cxnLst/>
              <a:rect l="l" t="t" r="r" b="b"/>
              <a:pathLst>
                <a:path w="6472" h="10713" extrusionOk="0">
                  <a:moveTo>
                    <a:pt x="5417" y="1"/>
                  </a:moveTo>
                  <a:cubicBezTo>
                    <a:pt x="5180" y="1"/>
                    <a:pt x="4938" y="159"/>
                    <a:pt x="4904" y="476"/>
                  </a:cubicBezTo>
                  <a:cubicBezTo>
                    <a:pt x="4904" y="1544"/>
                    <a:pt x="4971" y="2611"/>
                    <a:pt x="5005" y="3679"/>
                  </a:cubicBezTo>
                  <a:cubicBezTo>
                    <a:pt x="4904" y="3679"/>
                    <a:pt x="4804" y="3712"/>
                    <a:pt x="4738" y="3745"/>
                  </a:cubicBezTo>
                  <a:cubicBezTo>
                    <a:pt x="4271" y="4012"/>
                    <a:pt x="3770" y="4212"/>
                    <a:pt x="3237" y="4346"/>
                  </a:cubicBezTo>
                  <a:cubicBezTo>
                    <a:pt x="2929" y="4412"/>
                    <a:pt x="2448" y="4506"/>
                    <a:pt x="2022" y="4506"/>
                  </a:cubicBezTo>
                  <a:cubicBezTo>
                    <a:pt x="1801" y="4506"/>
                    <a:pt x="1595" y="4481"/>
                    <a:pt x="1435" y="4412"/>
                  </a:cubicBezTo>
                  <a:cubicBezTo>
                    <a:pt x="902" y="4179"/>
                    <a:pt x="1202" y="3345"/>
                    <a:pt x="1269" y="2811"/>
                  </a:cubicBezTo>
                  <a:cubicBezTo>
                    <a:pt x="1335" y="2211"/>
                    <a:pt x="1435" y="1577"/>
                    <a:pt x="1502" y="977"/>
                  </a:cubicBezTo>
                  <a:cubicBezTo>
                    <a:pt x="1552" y="660"/>
                    <a:pt x="1327" y="501"/>
                    <a:pt x="1077" y="501"/>
                  </a:cubicBezTo>
                  <a:cubicBezTo>
                    <a:pt x="827" y="501"/>
                    <a:pt x="551" y="660"/>
                    <a:pt x="501" y="977"/>
                  </a:cubicBezTo>
                  <a:cubicBezTo>
                    <a:pt x="368" y="1977"/>
                    <a:pt x="201" y="2978"/>
                    <a:pt x="101" y="4012"/>
                  </a:cubicBezTo>
                  <a:cubicBezTo>
                    <a:pt x="1" y="4546"/>
                    <a:pt x="268" y="5080"/>
                    <a:pt x="802" y="5280"/>
                  </a:cubicBezTo>
                  <a:cubicBezTo>
                    <a:pt x="1199" y="5443"/>
                    <a:pt x="1637" y="5512"/>
                    <a:pt x="2088" y="5512"/>
                  </a:cubicBezTo>
                  <a:cubicBezTo>
                    <a:pt x="3113" y="5512"/>
                    <a:pt x="4204" y="5153"/>
                    <a:pt x="5038" y="4713"/>
                  </a:cubicBezTo>
                  <a:cubicBezTo>
                    <a:pt x="5138" y="6547"/>
                    <a:pt x="5271" y="8382"/>
                    <a:pt x="5472" y="10250"/>
                  </a:cubicBezTo>
                  <a:cubicBezTo>
                    <a:pt x="5488" y="10554"/>
                    <a:pt x="5754" y="10713"/>
                    <a:pt x="6003" y="10713"/>
                  </a:cubicBezTo>
                  <a:cubicBezTo>
                    <a:pt x="6245" y="10713"/>
                    <a:pt x="6472" y="10563"/>
                    <a:pt x="6439" y="10250"/>
                  </a:cubicBezTo>
                  <a:cubicBezTo>
                    <a:pt x="6139" y="6981"/>
                    <a:pt x="5972" y="3712"/>
                    <a:pt x="5905" y="476"/>
                  </a:cubicBezTo>
                  <a:cubicBezTo>
                    <a:pt x="5888" y="159"/>
                    <a:pt x="5655" y="1"/>
                    <a:pt x="54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10"/>
            <p:cNvSpPr/>
            <p:nvPr/>
          </p:nvSpPr>
          <p:spPr>
            <a:xfrm>
              <a:off x="2806350" y="1274600"/>
              <a:ext cx="88150" cy="42875"/>
            </a:xfrm>
            <a:custGeom>
              <a:avLst/>
              <a:gdLst/>
              <a:ahLst/>
              <a:cxnLst/>
              <a:rect l="l" t="t" r="r" b="b"/>
              <a:pathLst>
                <a:path w="3526" h="1715" extrusionOk="0">
                  <a:moveTo>
                    <a:pt x="2768" y="1"/>
                  </a:moveTo>
                  <a:cubicBezTo>
                    <a:pt x="2655" y="1"/>
                    <a:pt x="2539" y="41"/>
                    <a:pt x="2435" y="137"/>
                  </a:cubicBezTo>
                  <a:cubicBezTo>
                    <a:pt x="2027" y="516"/>
                    <a:pt x="1466" y="717"/>
                    <a:pt x="886" y="717"/>
                  </a:cubicBezTo>
                  <a:cubicBezTo>
                    <a:pt x="802" y="717"/>
                    <a:pt x="718" y="713"/>
                    <a:pt x="634" y="705"/>
                  </a:cubicBezTo>
                  <a:cubicBezTo>
                    <a:pt x="614" y="702"/>
                    <a:pt x="594" y="701"/>
                    <a:pt x="575" y="701"/>
                  </a:cubicBezTo>
                  <a:cubicBezTo>
                    <a:pt x="1" y="701"/>
                    <a:pt x="21" y="1641"/>
                    <a:pt x="634" y="1705"/>
                  </a:cubicBezTo>
                  <a:cubicBezTo>
                    <a:pt x="719" y="1711"/>
                    <a:pt x="804" y="1714"/>
                    <a:pt x="889" y="1714"/>
                  </a:cubicBezTo>
                  <a:cubicBezTo>
                    <a:pt x="1730" y="1714"/>
                    <a:pt x="2530" y="1414"/>
                    <a:pt x="3136" y="838"/>
                  </a:cubicBezTo>
                  <a:cubicBezTo>
                    <a:pt x="3525" y="500"/>
                    <a:pt x="3167" y="1"/>
                    <a:pt x="27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10"/>
            <p:cNvSpPr/>
            <p:nvPr/>
          </p:nvSpPr>
          <p:spPr>
            <a:xfrm>
              <a:off x="2827900" y="1352075"/>
              <a:ext cx="87800" cy="40325"/>
            </a:xfrm>
            <a:custGeom>
              <a:avLst/>
              <a:gdLst/>
              <a:ahLst/>
              <a:cxnLst/>
              <a:rect l="l" t="t" r="r" b="b"/>
              <a:pathLst>
                <a:path w="3512" h="1613" extrusionOk="0">
                  <a:moveTo>
                    <a:pt x="2729" y="0"/>
                  </a:moveTo>
                  <a:cubicBezTo>
                    <a:pt x="2700" y="0"/>
                    <a:pt x="2671" y="2"/>
                    <a:pt x="2641" y="7"/>
                  </a:cubicBezTo>
                  <a:cubicBezTo>
                    <a:pt x="1907" y="141"/>
                    <a:pt x="1206" y="341"/>
                    <a:pt x="506" y="608"/>
                  </a:cubicBezTo>
                  <a:cubicBezTo>
                    <a:pt x="1" y="845"/>
                    <a:pt x="131" y="1612"/>
                    <a:pt x="589" y="1612"/>
                  </a:cubicBezTo>
                  <a:cubicBezTo>
                    <a:pt x="646" y="1612"/>
                    <a:pt x="707" y="1601"/>
                    <a:pt x="773" y="1575"/>
                  </a:cubicBezTo>
                  <a:cubicBezTo>
                    <a:pt x="1440" y="1275"/>
                    <a:pt x="2174" y="1075"/>
                    <a:pt x="2908" y="975"/>
                  </a:cubicBezTo>
                  <a:cubicBezTo>
                    <a:pt x="3511" y="911"/>
                    <a:pt x="3298" y="0"/>
                    <a:pt x="27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10"/>
            <p:cNvSpPr/>
            <p:nvPr/>
          </p:nvSpPr>
          <p:spPr>
            <a:xfrm>
              <a:off x="2953100" y="1140525"/>
              <a:ext cx="172650" cy="192450"/>
            </a:xfrm>
            <a:custGeom>
              <a:avLst/>
              <a:gdLst/>
              <a:ahLst/>
              <a:cxnLst/>
              <a:rect l="l" t="t" r="r" b="b"/>
              <a:pathLst>
                <a:path w="6906" h="7698" extrusionOk="0">
                  <a:moveTo>
                    <a:pt x="3480" y="1"/>
                  </a:moveTo>
                  <a:cubicBezTo>
                    <a:pt x="2984" y="1"/>
                    <a:pt x="2492" y="142"/>
                    <a:pt x="2069" y="430"/>
                  </a:cubicBezTo>
                  <a:cubicBezTo>
                    <a:pt x="935" y="1164"/>
                    <a:pt x="468" y="2598"/>
                    <a:pt x="101" y="3799"/>
                  </a:cubicBezTo>
                  <a:cubicBezTo>
                    <a:pt x="1" y="4180"/>
                    <a:pt x="310" y="4428"/>
                    <a:pt x="609" y="4428"/>
                  </a:cubicBezTo>
                  <a:cubicBezTo>
                    <a:pt x="808" y="4428"/>
                    <a:pt x="1002" y="4319"/>
                    <a:pt x="1068" y="4066"/>
                  </a:cubicBezTo>
                  <a:cubicBezTo>
                    <a:pt x="1350" y="3080"/>
                    <a:pt x="2132" y="926"/>
                    <a:pt x="3435" y="926"/>
                  </a:cubicBezTo>
                  <a:cubicBezTo>
                    <a:pt x="3674" y="926"/>
                    <a:pt x="3930" y="999"/>
                    <a:pt x="4204" y="1164"/>
                  </a:cubicBezTo>
                  <a:cubicBezTo>
                    <a:pt x="5872" y="2198"/>
                    <a:pt x="4104" y="4667"/>
                    <a:pt x="2903" y="5267"/>
                  </a:cubicBezTo>
                  <a:cubicBezTo>
                    <a:pt x="2670" y="5434"/>
                    <a:pt x="2570" y="5734"/>
                    <a:pt x="2703" y="5967"/>
                  </a:cubicBezTo>
                  <a:cubicBezTo>
                    <a:pt x="2903" y="6401"/>
                    <a:pt x="3037" y="6868"/>
                    <a:pt x="3170" y="7335"/>
                  </a:cubicBezTo>
                  <a:cubicBezTo>
                    <a:pt x="3237" y="7588"/>
                    <a:pt x="3431" y="7697"/>
                    <a:pt x="3629" y="7697"/>
                  </a:cubicBezTo>
                  <a:cubicBezTo>
                    <a:pt x="3928" y="7697"/>
                    <a:pt x="4238" y="7449"/>
                    <a:pt x="4137" y="7068"/>
                  </a:cubicBezTo>
                  <a:cubicBezTo>
                    <a:pt x="4037" y="6668"/>
                    <a:pt x="3904" y="6301"/>
                    <a:pt x="3770" y="5934"/>
                  </a:cubicBezTo>
                  <a:cubicBezTo>
                    <a:pt x="5438" y="4800"/>
                    <a:pt x="6906" y="1798"/>
                    <a:pt x="4871" y="397"/>
                  </a:cubicBezTo>
                  <a:cubicBezTo>
                    <a:pt x="4444" y="134"/>
                    <a:pt x="3960" y="1"/>
                    <a:pt x="34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10"/>
            <p:cNvSpPr/>
            <p:nvPr/>
          </p:nvSpPr>
          <p:spPr>
            <a:xfrm>
              <a:off x="3050675" y="1365550"/>
              <a:ext cx="30050" cy="44800"/>
            </a:xfrm>
            <a:custGeom>
              <a:avLst/>
              <a:gdLst/>
              <a:ahLst/>
              <a:cxnLst/>
              <a:rect l="l" t="t" r="r" b="b"/>
              <a:pathLst>
                <a:path w="1202" h="1792" extrusionOk="0">
                  <a:moveTo>
                    <a:pt x="671" y="1"/>
                  </a:moveTo>
                  <a:cubicBezTo>
                    <a:pt x="496" y="1"/>
                    <a:pt x="322" y="82"/>
                    <a:pt x="234" y="235"/>
                  </a:cubicBezTo>
                  <a:cubicBezTo>
                    <a:pt x="168" y="402"/>
                    <a:pt x="134" y="536"/>
                    <a:pt x="101" y="702"/>
                  </a:cubicBezTo>
                  <a:cubicBezTo>
                    <a:pt x="68" y="736"/>
                    <a:pt x="34" y="803"/>
                    <a:pt x="34" y="836"/>
                  </a:cubicBezTo>
                  <a:cubicBezTo>
                    <a:pt x="1" y="936"/>
                    <a:pt x="1" y="1036"/>
                    <a:pt x="34" y="1136"/>
                  </a:cubicBezTo>
                  <a:lnTo>
                    <a:pt x="34" y="1303"/>
                  </a:lnTo>
                  <a:cubicBezTo>
                    <a:pt x="34" y="1587"/>
                    <a:pt x="274" y="1791"/>
                    <a:pt x="538" y="1791"/>
                  </a:cubicBezTo>
                  <a:cubicBezTo>
                    <a:pt x="614" y="1791"/>
                    <a:pt x="693" y="1774"/>
                    <a:pt x="768" y="1737"/>
                  </a:cubicBezTo>
                  <a:cubicBezTo>
                    <a:pt x="1068" y="1570"/>
                    <a:pt x="1202" y="1169"/>
                    <a:pt x="1035" y="869"/>
                  </a:cubicBezTo>
                  <a:cubicBezTo>
                    <a:pt x="1035" y="803"/>
                    <a:pt x="1068" y="769"/>
                    <a:pt x="1068" y="736"/>
                  </a:cubicBezTo>
                  <a:cubicBezTo>
                    <a:pt x="1202" y="502"/>
                    <a:pt x="1135" y="202"/>
                    <a:pt x="935" y="69"/>
                  </a:cubicBezTo>
                  <a:cubicBezTo>
                    <a:pt x="855" y="23"/>
                    <a:pt x="763" y="1"/>
                    <a:pt x="6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10"/>
            <p:cNvSpPr/>
            <p:nvPr/>
          </p:nvSpPr>
          <p:spPr>
            <a:xfrm>
              <a:off x="4620125" y="1229400"/>
              <a:ext cx="597125" cy="313600"/>
            </a:xfrm>
            <a:custGeom>
              <a:avLst/>
              <a:gdLst/>
              <a:ahLst/>
              <a:cxnLst/>
              <a:rect l="l" t="t" r="r" b="b"/>
              <a:pathLst>
                <a:path w="23885" h="12544" extrusionOk="0">
                  <a:moveTo>
                    <a:pt x="10332" y="0"/>
                  </a:moveTo>
                  <a:cubicBezTo>
                    <a:pt x="10223" y="0"/>
                    <a:pt x="10115" y="14"/>
                    <a:pt x="10008" y="44"/>
                  </a:cubicBezTo>
                  <a:cubicBezTo>
                    <a:pt x="9308" y="211"/>
                    <a:pt x="8974" y="978"/>
                    <a:pt x="8574" y="1545"/>
                  </a:cubicBezTo>
                  <a:cubicBezTo>
                    <a:pt x="7840" y="2613"/>
                    <a:pt x="7106" y="3647"/>
                    <a:pt x="6305" y="4681"/>
                  </a:cubicBezTo>
                  <a:cubicBezTo>
                    <a:pt x="4771" y="6682"/>
                    <a:pt x="3103" y="8584"/>
                    <a:pt x="1302" y="10351"/>
                  </a:cubicBezTo>
                  <a:cubicBezTo>
                    <a:pt x="1469" y="8117"/>
                    <a:pt x="1902" y="5948"/>
                    <a:pt x="2670" y="3847"/>
                  </a:cubicBezTo>
                  <a:cubicBezTo>
                    <a:pt x="2836" y="3346"/>
                    <a:pt x="2442" y="3002"/>
                    <a:pt x="2050" y="3002"/>
                  </a:cubicBezTo>
                  <a:cubicBezTo>
                    <a:pt x="1815" y="3002"/>
                    <a:pt x="1581" y="3126"/>
                    <a:pt x="1469" y="3413"/>
                  </a:cubicBezTo>
                  <a:cubicBezTo>
                    <a:pt x="501" y="6115"/>
                    <a:pt x="1" y="8984"/>
                    <a:pt x="1" y="11853"/>
                  </a:cubicBezTo>
                  <a:cubicBezTo>
                    <a:pt x="1" y="12215"/>
                    <a:pt x="317" y="12543"/>
                    <a:pt x="643" y="12543"/>
                  </a:cubicBezTo>
                  <a:cubicBezTo>
                    <a:pt x="767" y="12543"/>
                    <a:pt x="892" y="12496"/>
                    <a:pt x="1002" y="12386"/>
                  </a:cubicBezTo>
                  <a:cubicBezTo>
                    <a:pt x="2536" y="10919"/>
                    <a:pt x="4004" y="9384"/>
                    <a:pt x="5405" y="7783"/>
                  </a:cubicBezTo>
                  <a:cubicBezTo>
                    <a:pt x="6239" y="6816"/>
                    <a:pt x="7039" y="5815"/>
                    <a:pt x="7807" y="4781"/>
                  </a:cubicBezTo>
                  <a:cubicBezTo>
                    <a:pt x="8474" y="3880"/>
                    <a:pt x="9074" y="2679"/>
                    <a:pt x="9808" y="1912"/>
                  </a:cubicBezTo>
                  <a:cubicBezTo>
                    <a:pt x="10116" y="1604"/>
                    <a:pt x="10420" y="1488"/>
                    <a:pt x="10730" y="1488"/>
                  </a:cubicBezTo>
                  <a:cubicBezTo>
                    <a:pt x="11358" y="1488"/>
                    <a:pt x="12006" y="1966"/>
                    <a:pt x="12743" y="2279"/>
                  </a:cubicBezTo>
                  <a:cubicBezTo>
                    <a:pt x="13844" y="2746"/>
                    <a:pt x="14878" y="3180"/>
                    <a:pt x="15979" y="3613"/>
                  </a:cubicBezTo>
                  <a:cubicBezTo>
                    <a:pt x="17880" y="4347"/>
                    <a:pt x="19815" y="5048"/>
                    <a:pt x="21750" y="5648"/>
                  </a:cubicBezTo>
                  <a:cubicBezTo>
                    <a:pt x="21777" y="6034"/>
                    <a:pt x="22078" y="6283"/>
                    <a:pt x="22426" y="6283"/>
                  </a:cubicBezTo>
                  <a:cubicBezTo>
                    <a:pt x="22499" y="6283"/>
                    <a:pt x="22575" y="6272"/>
                    <a:pt x="22650" y="6249"/>
                  </a:cubicBezTo>
                  <a:lnTo>
                    <a:pt x="23384" y="6015"/>
                  </a:lnTo>
                  <a:cubicBezTo>
                    <a:pt x="23885" y="5748"/>
                    <a:pt x="23851" y="5048"/>
                    <a:pt x="23318" y="4848"/>
                  </a:cubicBezTo>
                  <a:cubicBezTo>
                    <a:pt x="20749" y="4047"/>
                    <a:pt x="18181" y="3146"/>
                    <a:pt x="15679" y="2146"/>
                  </a:cubicBezTo>
                  <a:cubicBezTo>
                    <a:pt x="14478" y="1645"/>
                    <a:pt x="13277" y="1145"/>
                    <a:pt x="12110" y="645"/>
                  </a:cubicBezTo>
                  <a:cubicBezTo>
                    <a:pt x="11572" y="418"/>
                    <a:pt x="10939" y="0"/>
                    <a:pt x="103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10"/>
            <p:cNvSpPr/>
            <p:nvPr/>
          </p:nvSpPr>
          <p:spPr>
            <a:xfrm>
              <a:off x="4749400" y="1371850"/>
              <a:ext cx="268550" cy="255025"/>
            </a:xfrm>
            <a:custGeom>
              <a:avLst/>
              <a:gdLst/>
              <a:ahLst/>
              <a:cxnLst/>
              <a:rect l="l" t="t" r="r" b="b"/>
              <a:pathLst>
                <a:path w="10742" h="10201" extrusionOk="0">
                  <a:moveTo>
                    <a:pt x="5556" y="1"/>
                  </a:moveTo>
                  <a:cubicBezTo>
                    <a:pt x="4885" y="1"/>
                    <a:pt x="4554" y="1031"/>
                    <a:pt x="5271" y="1218"/>
                  </a:cubicBezTo>
                  <a:cubicBezTo>
                    <a:pt x="6071" y="1384"/>
                    <a:pt x="8707" y="2085"/>
                    <a:pt x="7806" y="3653"/>
                  </a:cubicBezTo>
                  <a:cubicBezTo>
                    <a:pt x="7372" y="4320"/>
                    <a:pt x="5838" y="5054"/>
                    <a:pt x="5271" y="5387"/>
                  </a:cubicBezTo>
                  <a:cubicBezTo>
                    <a:pt x="4437" y="5821"/>
                    <a:pt x="3570" y="6221"/>
                    <a:pt x="2669" y="6521"/>
                  </a:cubicBezTo>
                  <a:cubicBezTo>
                    <a:pt x="2202" y="6688"/>
                    <a:pt x="1535" y="6788"/>
                    <a:pt x="1235" y="7289"/>
                  </a:cubicBezTo>
                  <a:cubicBezTo>
                    <a:pt x="0" y="9457"/>
                    <a:pt x="5471" y="9991"/>
                    <a:pt x="6505" y="10191"/>
                  </a:cubicBezTo>
                  <a:cubicBezTo>
                    <a:pt x="6547" y="10197"/>
                    <a:pt x="6586" y="10201"/>
                    <a:pt x="6624" y="10201"/>
                  </a:cubicBezTo>
                  <a:cubicBezTo>
                    <a:pt x="7343" y="10201"/>
                    <a:pt x="7366" y="9050"/>
                    <a:pt x="6605" y="8923"/>
                  </a:cubicBezTo>
                  <a:cubicBezTo>
                    <a:pt x="5504" y="8790"/>
                    <a:pt x="4437" y="8556"/>
                    <a:pt x="3369" y="8189"/>
                  </a:cubicBezTo>
                  <a:lnTo>
                    <a:pt x="2802" y="8056"/>
                  </a:lnTo>
                  <a:cubicBezTo>
                    <a:pt x="2535" y="7856"/>
                    <a:pt x="2569" y="7756"/>
                    <a:pt x="2902" y="7756"/>
                  </a:cubicBezTo>
                  <a:cubicBezTo>
                    <a:pt x="3103" y="7522"/>
                    <a:pt x="4137" y="7322"/>
                    <a:pt x="4403" y="7222"/>
                  </a:cubicBezTo>
                  <a:cubicBezTo>
                    <a:pt x="5871" y="6555"/>
                    <a:pt x="7639" y="5654"/>
                    <a:pt x="8773" y="4420"/>
                  </a:cubicBezTo>
                  <a:cubicBezTo>
                    <a:pt x="10741" y="2218"/>
                    <a:pt x="7672" y="450"/>
                    <a:pt x="5704" y="17"/>
                  </a:cubicBezTo>
                  <a:cubicBezTo>
                    <a:pt x="5654" y="6"/>
                    <a:pt x="5604" y="1"/>
                    <a:pt x="55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10"/>
            <p:cNvSpPr/>
            <p:nvPr/>
          </p:nvSpPr>
          <p:spPr>
            <a:xfrm>
              <a:off x="5002900" y="1451050"/>
              <a:ext cx="204650" cy="220625"/>
            </a:xfrm>
            <a:custGeom>
              <a:avLst/>
              <a:gdLst/>
              <a:ahLst/>
              <a:cxnLst/>
              <a:rect l="l" t="t" r="r" b="b"/>
              <a:pathLst>
                <a:path w="8186" h="8825" extrusionOk="0">
                  <a:moveTo>
                    <a:pt x="3704" y="4799"/>
                  </a:moveTo>
                  <a:cubicBezTo>
                    <a:pt x="4239" y="4799"/>
                    <a:pt x="4489" y="5156"/>
                    <a:pt x="4437" y="5855"/>
                  </a:cubicBezTo>
                  <a:cubicBezTo>
                    <a:pt x="4971" y="6556"/>
                    <a:pt x="4838" y="6989"/>
                    <a:pt x="4104" y="7156"/>
                  </a:cubicBezTo>
                  <a:cubicBezTo>
                    <a:pt x="3711" y="7395"/>
                    <a:pt x="3355" y="7499"/>
                    <a:pt x="3048" y="7499"/>
                  </a:cubicBezTo>
                  <a:cubicBezTo>
                    <a:pt x="2026" y="7499"/>
                    <a:pt x="1541" y="6350"/>
                    <a:pt x="2002" y="5221"/>
                  </a:cubicBezTo>
                  <a:cubicBezTo>
                    <a:pt x="2369" y="5055"/>
                    <a:pt x="2770" y="4955"/>
                    <a:pt x="3170" y="4888"/>
                  </a:cubicBezTo>
                  <a:cubicBezTo>
                    <a:pt x="3371" y="4828"/>
                    <a:pt x="3549" y="4799"/>
                    <a:pt x="3704" y="4799"/>
                  </a:cubicBezTo>
                  <a:close/>
                  <a:moveTo>
                    <a:pt x="7227" y="1"/>
                  </a:moveTo>
                  <a:cubicBezTo>
                    <a:pt x="7146" y="1"/>
                    <a:pt x="7061" y="17"/>
                    <a:pt x="6973" y="51"/>
                  </a:cubicBezTo>
                  <a:cubicBezTo>
                    <a:pt x="4671" y="885"/>
                    <a:pt x="1635" y="2553"/>
                    <a:pt x="701" y="5055"/>
                  </a:cubicBezTo>
                  <a:cubicBezTo>
                    <a:pt x="1" y="6856"/>
                    <a:pt x="968" y="8824"/>
                    <a:pt x="3036" y="8824"/>
                  </a:cubicBezTo>
                  <a:cubicBezTo>
                    <a:pt x="3054" y="8824"/>
                    <a:pt x="3072" y="8825"/>
                    <a:pt x="3089" y="8825"/>
                  </a:cubicBezTo>
                  <a:cubicBezTo>
                    <a:pt x="4972" y="8825"/>
                    <a:pt x="6799" y="7071"/>
                    <a:pt x="6039" y="5121"/>
                  </a:cubicBezTo>
                  <a:cubicBezTo>
                    <a:pt x="5609" y="4033"/>
                    <a:pt x="4712" y="3658"/>
                    <a:pt x="3750" y="3658"/>
                  </a:cubicBezTo>
                  <a:cubicBezTo>
                    <a:pt x="3591" y="3658"/>
                    <a:pt x="3430" y="3668"/>
                    <a:pt x="3270" y="3687"/>
                  </a:cubicBezTo>
                  <a:cubicBezTo>
                    <a:pt x="4504" y="2553"/>
                    <a:pt x="5938" y="1719"/>
                    <a:pt x="7506" y="1185"/>
                  </a:cubicBezTo>
                  <a:cubicBezTo>
                    <a:pt x="8185" y="920"/>
                    <a:pt x="7845" y="1"/>
                    <a:pt x="72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10"/>
            <p:cNvSpPr/>
            <p:nvPr/>
          </p:nvSpPr>
          <p:spPr>
            <a:xfrm>
              <a:off x="4403325" y="2069850"/>
              <a:ext cx="190500" cy="356800"/>
            </a:xfrm>
            <a:custGeom>
              <a:avLst/>
              <a:gdLst/>
              <a:ahLst/>
              <a:cxnLst/>
              <a:rect l="l" t="t" r="r" b="b"/>
              <a:pathLst>
                <a:path w="7620" h="14272" extrusionOk="0">
                  <a:moveTo>
                    <a:pt x="3420" y="1"/>
                  </a:moveTo>
                  <a:cubicBezTo>
                    <a:pt x="2586" y="1"/>
                    <a:pt x="1758" y="382"/>
                    <a:pt x="1068" y="1318"/>
                  </a:cubicBezTo>
                  <a:cubicBezTo>
                    <a:pt x="0" y="2785"/>
                    <a:pt x="234" y="4754"/>
                    <a:pt x="434" y="6455"/>
                  </a:cubicBezTo>
                  <a:cubicBezTo>
                    <a:pt x="701" y="8957"/>
                    <a:pt x="1134" y="11392"/>
                    <a:pt x="1635" y="13860"/>
                  </a:cubicBezTo>
                  <a:cubicBezTo>
                    <a:pt x="1700" y="14147"/>
                    <a:pt x="1914" y="14271"/>
                    <a:pt x="2140" y="14271"/>
                  </a:cubicBezTo>
                  <a:cubicBezTo>
                    <a:pt x="2490" y="14271"/>
                    <a:pt x="2870" y="13973"/>
                    <a:pt x="2769" y="13526"/>
                  </a:cubicBezTo>
                  <a:cubicBezTo>
                    <a:pt x="2535" y="12326"/>
                    <a:pt x="2302" y="11158"/>
                    <a:pt x="2102" y="9924"/>
                  </a:cubicBezTo>
                  <a:lnTo>
                    <a:pt x="2102" y="9924"/>
                  </a:lnTo>
                  <a:cubicBezTo>
                    <a:pt x="2146" y="9942"/>
                    <a:pt x="2193" y="9950"/>
                    <a:pt x="2242" y="9950"/>
                  </a:cubicBezTo>
                  <a:cubicBezTo>
                    <a:pt x="2373" y="9950"/>
                    <a:pt x="2513" y="9888"/>
                    <a:pt x="2635" y="9790"/>
                  </a:cubicBezTo>
                  <a:cubicBezTo>
                    <a:pt x="3469" y="9023"/>
                    <a:pt x="4537" y="8490"/>
                    <a:pt x="5704" y="8356"/>
                  </a:cubicBezTo>
                  <a:cubicBezTo>
                    <a:pt x="6398" y="8261"/>
                    <a:pt x="6167" y="7211"/>
                    <a:pt x="5519" y="7211"/>
                  </a:cubicBezTo>
                  <a:cubicBezTo>
                    <a:pt x="5482" y="7211"/>
                    <a:pt x="5444" y="7215"/>
                    <a:pt x="5404" y="7222"/>
                  </a:cubicBezTo>
                  <a:cubicBezTo>
                    <a:pt x="4103" y="7422"/>
                    <a:pt x="2902" y="7989"/>
                    <a:pt x="1935" y="8856"/>
                  </a:cubicBezTo>
                  <a:cubicBezTo>
                    <a:pt x="1801" y="8056"/>
                    <a:pt x="1701" y="7255"/>
                    <a:pt x="1601" y="6455"/>
                  </a:cubicBezTo>
                  <a:cubicBezTo>
                    <a:pt x="1501" y="5421"/>
                    <a:pt x="1301" y="4253"/>
                    <a:pt x="1501" y="3219"/>
                  </a:cubicBezTo>
                  <a:cubicBezTo>
                    <a:pt x="1739" y="2091"/>
                    <a:pt x="2452" y="1385"/>
                    <a:pt x="3524" y="1385"/>
                  </a:cubicBezTo>
                  <a:cubicBezTo>
                    <a:pt x="3656" y="1385"/>
                    <a:pt x="3794" y="1396"/>
                    <a:pt x="3936" y="1418"/>
                  </a:cubicBezTo>
                  <a:cubicBezTo>
                    <a:pt x="5204" y="1585"/>
                    <a:pt x="5838" y="2285"/>
                    <a:pt x="6305" y="3486"/>
                  </a:cubicBezTo>
                  <a:cubicBezTo>
                    <a:pt x="6411" y="3764"/>
                    <a:pt x="6659" y="3885"/>
                    <a:pt x="6901" y="3885"/>
                  </a:cubicBezTo>
                  <a:cubicBezTo>
                    <a:pt x="7268" y="3885"/>
                    <a:pt x="7620" y="3608"/>
                    <a:pt x="7439" y="3186"/>
                  </a:cubicBezTo>
                  <a:cubicBezTo>
                    <a:pt x="6772" y="1519"/>
                    <a:pt x="5084" y="1"/>
                    <a:pt x="34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10"/>
            <p:cNvSpPr/>
            <p:nvPr/>
          </p:nvSpPr>
          <p:spPr>
            <a:xfrm>
              <a:off x="4594275" y="2136850"/>
              <a:ext cx="104600" cy="255050"/>
            </a:xfrm>
            <a:custGeom>
              <a:avLst/>
              <a:gdLst/>
              <a:ahLst/>
              <a:cxnLst/>
              <a:rect l="l" t="t" r="r" b="b"/>
              <a:pathLst>
                <a:path w="4184" h="10202" extrusionOk="0">
                  <a:moveTo>
                    <a:pt x="3326" y="1"/>
                  </a:moveTo>
                  <a:cubicBezTo>
                    <a:pt x="3193" y="1"/>
                    <a:pt x="3057" y="51"/>
                    <a:pt x="2936" y="172"/>
                  </a:cubicBezTo>
                  <a:cubicBezTo>
                    <a:pt x="134" y="2807"/>
                    <a:pt x="1" y="7211"/>
                    <a:pt x="2669" y="10013"/>
                  </a:cubicBezTo>
                  <a:cubicBezTo>
                    <a:pt x="2795" y="10146"/>
                    <a:pt x="2935" y="10202"/>
                    <a:pt x="3070" y="10202"/>
                  </a:cubicBezTo>
                  <a:cubicBezTo>
                    <a:pt x="3508" y="10202"/>
                    <a:pt x="3886" y="9612"/>
                    <a:pt x="3503" y="9179"/>
                  </a:cubicBezTo>
                  <a:cubicBezTo>
                    <a:pt x="1302" y="6844"/>
                    <a:pt x="1402" y="3174"/>
                    <a:pt x="3770" y="1006"/>
                  </a:cubicBezTo>
                  <a:cubicBezTo>
                    <a:pt x="4183" y="593"/>
                    <a:pt x="3778" y="1"/>
                    <a:pt x="33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10"/>
            <p:cNvSpPr/>
            <p:nvPr/>
          </p:nvSpPr>
          <p:spPr>
            <a:xfrm>
              <a:off x="4710375" y="2172425"/>
              <a:ext cx="140350" cy="181300"/>
            </a:xfrm>
            <a:custGeom>
              <a:avLst/>
              <a:gdLst/>
              <a:ahLst/>
              <a:cxnLst/>
              <a:rect l="l" t="t" r="r" b="b"/>
              <a:pathLst>
                <a:path w="5614" h="7252" extrusionOk="0">
                  <a:moveTo>
                    <a:pt x="4777" y="1"/>
                  </a:moveTo>
                  <a:cubicBezTo>
                    <a:pt x="4601" y="1"/>
                    <a:pt x="4424" y="73"/>
                    <a:pt x="4297" y="250"/>
                  </a:cubicBezTo>
                  <a:cubicBezTo>
                    <a:pt x="3696" y="1051"/>
                    <a:pt x="3162" y="1885"/>
                    <a:pt x="2662" y="2785"/>
                  </a:cubicBezTo>
                  <a:cubicBezTo>
                    <a:pt x="2162" y="2285"/>
                    <a:pt x="1628" y="1818"/>
                    <a:pt x="1094" y="1418"/>
                  </a:cubicBezTo>
                  <a:cubicBezTo>
                    <a:pt x="988" y="1335"/>
                    <a:pt x="881" y="1299"/>
                    <a:pt x="781" y="1299"/>
                  </a:cubicBezTo>
                  <a:cubicBezTo>
                    <a:pt x="318" y="1299"/>
                    <a:pt x="0" y="2062"/>
                    <a:pt x="494" y="2418"/>
                  </a:cubicBezTo>
                  <a:cubicBezTo>
                    <a:pt x="1061" y="2852"/>
                    <a:pt x="1595" y="3352"/>
                    <a:pt x="2128" y="3853"/>
                  </a:cubicBezTo>
                  <a:cubicBezTo>
                    <a:pt x="1695" y="4720"/>
                    <a:pt x="1328" y="5621"/>
                    <a:pt x="1028" y="6521"/>
                  </a:cubicBezTo>
                  <a:cubicBezTo>
                    <a:pt x="886" y="6966"/>
                    <a:pt x="1247" y="7252"/>
                    <a:pt x="1605" y="7252"/>
                  </a:cubicBezTo>
                  <a:cubicBezTo>
                    <a:pt x="1838" y="7252"/>
                    <a:pt x="2070" y="7131"/>
                    <a:pt x="2162" y="6855"/>
                  </a:cubicBezTo>
                  <a:cubicBezTo>
                    <a:pt x="2395" y="6121"/>
                    <a:pt x="2695" y="5454"/>
                    <a:pt x="2996" y="4753"/>
                  </a:cubicBezTo>
                  <a:cubicBezTo>
                    <a:pt x="3329" y="5154"/>
                    <a:pt x="3663" y="5554"/>
                    <a:pt x="3963" y="5988"/>
                  </a:cubicBezTo>
                  <a:cubicBezTo>
                    <a:pt x="4093" y="6167"/>
                    <a:pt x="4277" y="6243"/>
                    <a:pt x="4458" y="6243"/>
                  </a:cubicBezTo>
                  <a:cubicBezTo>
                    <a:pt x="4881" y="6243"/>
                    <a:pt x="5291" y="5831"/>
                    <a:pt x="4964" y="5387"/>
                  </a:cubicBezTo>
                  <a:cubicBezTo>
                    <a:pt x="4530" y="4787"/>
                    <a:pt x="4063" y="4186"/>
                    <a:pt x="3563" y="3619"/>
                  </a:cubicBezTo>
                  <a:cubicBezTo>
                    <a:pt x="4063" y="2652"/>
                    <a:pt x="4664" y="1718"/>
                    <a:pt x="5331" y="817"/>
                  </a:cubicBezTo>
                  <a:cubicBezTo>
                    <a:pt x="5613" y="417"/>
                    <a:pt x="5198" y="1"/>
                    <a:pt x="47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10"/>
            <p:cNvSpPr/>
            <p:nvPr/>
          </p:nvSpPr>
          <p:spPr>
            <a:xfrm>
              <a:off x="4840425" y="2072150"/>
              <a:ext cx="129150" cy="292750"/>
            </a:xfrm>
            <a:custGeom>
              <a:avLst/>
              <a:gdLst/>
              <a:ahLst/>
              <a:cxnLst/>
              <a:rect l="l" t="t" r="r" b="b"/>
              <a:pathLst>
                <a:path w="5166" h="11710" extrusionOk="0">
                  <a:moveTo>
                    <a:pt x="846" y="1"/>
                  </a:moveTo>
                  <a:cubicBezTo>
                    <a:pt x="314" y="1"/>
                    <a:pt x="0" y="783"/>
                    <a:pt x="562" y="1092"/>
                  </a:cubicBezTo>
                  <a:cubicBezTo>
                    <a:pt x="3464" y="2760"/>
                    <a:pt x="3798" y="8197"/>
                    <a:pt x="2330" y="10833"/>
                  </a:cubicBezTo>
                  <a:cubicBezTo>
                    <a:pt x="2076" y="11295"/>
                    <a:pt x="2494" y="11709"/>
                    <a:pt x="2897" y="11709"/>
                  </a:cubicBezTo>
                  <a:cubicBezTo>
                    <a:pt x="3076" y="11709"/>
                    <a:pt x="3252" y="11628"/>
                    <a:pt x="3364" y="11433"/>
                  </a:cubicBezTo>
                  <a:cubicBezTo>
                    <a:pt x="5166" y="8164"/>
                    <a:pt x="4665" y="2126"/>
                    <a:pt x="1163" y="92"/>
                  </a:cubicBezTo>
                  <a:cubicBezTo>
                    <a:pt x="1052" y="28"/>
                    <a:pt x="945" y="1"/>
                    <a:pt x="8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10"/>
            <p:cNvSpPr/>
            <p:nvPr/>
          </p:nvSpPr>
          <p:spPr>
            <a:xfrm>
              <a:off x="4993750" y="2131375"/>
              <a:ext cx="152750" cy="49900"/>
            </a:xfrm>
            <a:custGeom>
              <a:avLst/>
              <a:gdLst/>
              <a:ahLst/>
              <a:cxnLst/>
              <a:rect l="l" t="t" r="r" b="b"/>
              <a:pathLst>
                <a:path w="6110" h="1996" extrusionOk="0">
                  <a:moveTo>
                    <a:pt x="5280" y="1"/>
                  </a:moveTo>
                  <a:cubicBezTo>
                    <a:pt x="5224" y="1"/>
                    <a:pt x="5165" y="8"/>
                    <a:pt x="5104" y="24"/>
                  </a:cubicBezTo>
                  <a:cubicBezTo>
                    <a:pt x="3703" y="425"/>
                    <a:pt x="2235" y="691"/>
                    <a:pt x="767" y="825"/>
                  </a:cubicBezTo>
                  <a:cubicBezTo>
                    <a:pt x="21" y="890"/>
                    <a:pt x="1" y="1995"/>
                    <a:pt x="705" y="1995"/>
                  </a:cubicBezTo>
                  <a:cubicBezTo>
                    <a:pt x="725" y="1995"/>
                    <a:pt x="746" y="1994"/>
                    <a:pt x="767" y="1992"/>
                  </a:cubicBezTo>
                  <a:cubicBezTo>
                    <a:pt x="2335" y="1892"/>
                    <a:pt x="3903" y="1592"/>
                    <a:pt x="5404" y="1158"/>
                  </a:cubicBezTo>
                  <a:cubicBezTo>
                    <a:pt x="6109" y="974"/>
                    <a:pt x="5912" y="1"/>
                    <a:pt x="52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10"/>
            <p:cNvSpPr/>
            <p:nvPr/>
          </p:nvSpPr>
          <p:spPr>
            <a:xfrm>
              <a:off x="4986650" y="2181450"/>
              <a:ext cx="190125" cy="72725"/>
            </a:xfrm>
            <a:custGeom>
              <a:avLst/>
              <a:gdLst/>
              <a:ahLst/>
              <a:cxnLst/>
              <a:rect l="l" t="t" r="r" b="b"/>
              <a:pathLst>
                <a:path w="7605" h="2909" extrusionOk="0">
                  <a:moveTo>
                    <a:pt x="6672" y="1"/>
                  </a:moveTo>
                  <a:cubicBezTo>
                    <a:pt x="6591" y="1"/>
                    <a:pt x="6507" y="18"/>
                    <a:pt x="6422" y="56"/>
                  </a:cubicBezTo>
                  <a:cubicBezTo>
                    <a:pt x="4587" y="823"/>
                    <a:pt x="2652" y="1424"/>
                    <a:pt x="684" y="1757"/>
                  </a:cubicBezTo>
                  <a:cubicBezTo>
                    <a:pt x="0" y="1913"/>
                    <a:pt x="243" y="2908"/>
                    <a:pt x="874" y="2908"/>
                  </a:cubicBezTo>
                  <a:cubicBezTo>
                    <a:pt x="920" y="2908"/>
                    <a:pt x="968" y="2903"/>
                    <a:pt x="1018" y="2891"/>
                  </a:cubicBezTo>
                  <a:cubicBezTo>
                    <a:pt x="3053" y="2524"/>
                    <a:pt x="5087" y="1891"/>
                    <a:pt x="7022" y="1090"/>
                  </a:cubicBezTo>
                  <a:cubicBezTo>
                    <a:pt x="7604" y="799"/>
                    <a:pt x="7222" y="1"/>
                    <a:pt x="66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10"/>
            <p:cNvSpPr/>
            <p:nvPr/>
          </p:nvSpPr>
          <p:spPr>
            <a:xfrm>
              <a:off x="5190575" y="1926825"/>
              <a:ext cx="238525" cy="309575"/>
            </a:xfrm>
            <a:custGeom>
              <a:avLst/>
              <a:gdLst/>
              <a:ahLst/>
              <a:cxnLst/>
              <a:rect l="l" t="t" r="r" b="b"/>
              <a:pathLst>
                <a:path w="9541" h="12383" extrusionOk="0">
                  <a:moveTo>
                    <a:pt x="6404" y="0"/>
                  </a:moveTo>
                  <a:cubicBezTo>
                    <a:pt x="4436" y="100"/>
                    <a:pt x="2501" y="434"/>
                    <a:pt x="666" y="1034"/>
                  </a:cubicBezTo>
                  <a:cubicBezTo>
                    <a:pt x="0" y="1246"/>
                    <a:pt x="186" y="2200"/>
                    <a:pt x="775" y="2200"/>
                  </a:cubicBezTo>
                  <a:cubicBezTo>
                    <a:pt x="835" y="2200"/>
                    <a:pt x="899" y="2190"/>
                    <a:pt x="967" y="2169"/>
                  </a:cubicBezTo>
                  <a:cubicBezTo>
                    <a:pt x="2401" y="1702"/>
                    <a:pt x="3869" y="1401"/>
                    <a:pt x="5336" y="1268"/>
                  </a:cubicBezTo>
                  <a:lnTo>
                    <a:pt x="5336" y="1268"/>
                  </a:lnTo>
                  <a:cubicBezTo>
                    <a:pt x="4569" y="2636"/>
                    <a:pt x="3802" y="4037"/>
                    <a:pt x="3068" y="5438"/>
                  </a:cubicBezTo>
                  <a:cubicBezTo>
                    <a:pt x="2835" y="5805"/>
                    <a:pt x="3101" y="6305"/>
                    <a:pt x="3568" y="6305"/>
                  </a:cubicBezTo>
                  <a:cubicBezTo>
                    <a:pt x="4302" y="6272"/>
                    <a:pt x="5036" y="6138"/>
                    <a:pt x="5737" y="5971"/>
                  </a:cubicBezTo>
                  <a:cubicBezTo>
                    <a:pt x="6075" y="5899"/>
                    <a:pt x="6625" y="5703"/>
                    <a:pt x="7067" y="5703"/>
                  </a:cubicBezTo>
                  <a:cubicBezTo>
                    <a:pt x="7234" y="5703"/>
                    <a:pt x="7386" y="5731"/>
                    <a:pt x="7505" y="5805"/>
                  </a:cubicBezTo>
                  <a:cubicBezTo>
                    <a:pt x="8405" y="6338"/>
                    <a:pt x="7905" y="7539"/>
                    <a:pt x="7571" y="8140"/>
                  </a:cubicBezTo>
                  <a:cubicBezTo>
                    <a:pt x="6471" y="9874"/>
                    <a:pt x="4636" y="11008"/>
                    <a:pt x="2601" y="11242"/>
                  </a:cubicBezTo>
                  <a:cubicBezTo>
                    <a:pt x="1898" y="11338"/>
                    <a:pt x="2175" y="12382"/>
                    <a:pt x="2815" y="12382"/>
                  </a:cubicBezTo>
                  <a:cubicBezTo>
                    <a:pt x="2843" y="12382"/>
                    <a:pt x="2872" y="12380"/>
                    <a:pt x="2901" y="12376"/>
                  </a:cubicBezTo>
                  <a:cubicBezTo>
                    <a:pt x="5603" y="12009"/>
                    <a:pt x="8872" y="9974"/>
                    <a:pt x="9273" y="7039"/>
                  </a:cubicBezTo>
                  <a:cubicBezTo>
                    <a:pt x="9540" y="5166"/>
                    <a:pt x="8474" y="4715"/>
                    <a:pt x="7141" y="4715"/>
                  </a:cubicBezTo>
                  <a:cubicBezTo>
                    <a:pt x="6313" y="4715"/>
                    <a:pt x="5382" y="4889"/>
                    <a:pt x="4603" y="5004"/>
                  </a:cubicBezTo>
                  <a:cubicBezTo>
                    <a:pt x="5370" y="3603"/>
                    <a:pt x="6137" y="2235"/>
                    <a:pt x="6904" y="901"/>
                  </a:cubicBezTo>
                  <a:cubicBezTo>
                    <a:pt x="7138" y="501"/>
                    <a:pt x="6837" y="0"/>
                    <a:pt x="64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10"/>
            <p:cNvSpPr/>
            <p:nvPr/>
          </p:nvSpPr>
          <p:spPr>
            <a:xfrm>
              <a:off x="3179100" y="3863200"/>
              <a:ext cx="1185875" cy="457075"/>
            </a:xfrm>
            <a:custGeom>
              <a:avLst/>
              <a:gdLst/>
              <a:ahLst/>
              <a:cxnLst/>
              <a:rect l="l" t="t" r="r" b="b"/>
              <a:pathLst>
                <a:path w="47435" h="18283" extrusionOk="0">
                  <a:moveTo>
                    <a:pt x="47201" y="1"/>
                  </a:moveTo>
                  <a:lnTo>
                    <a:pt x="101" y="3770"/>
                  </a:lnTo>
                  <a:cubicBezTo>
                    <a:pt x="1" y="5538"/>
                    <a:pt x="101" y="9107"/>
                    <a:pt x="234" y="13277"/>
                  </a:cubicBezTo>
                  <a:cubicBezTo>
                    <a:pt x="9007" y="16513"/>
                    <a:pt x="18247" y="18180"/>
                    <a:pt x="27621" y="18281"/>
                  </a:cubicBezTo>
                  <a:cubicBezTo>
                    <a:pt x="27838" y="18282"/>
                    <a:pt x="28056" y="18282"/>
                    <a:pt x="28274" y="18282"/>
                  </a:cubicBezTo>
                  <a:cubicBezTo>
                    <a:pt x="34594" y="18282"/>
                    <a:pt x="40912" y="17814"/>
                    <a:pt x="47168" y="16846"/>
                  </a:cubicBezTo>
                  <a:cubicBezTo>
                    <a:pt x="47435" y="8073"/>
                    <a:pt x="47201" y="1"/>
                    <a:pt x="472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10"/>
            <p:cNvSpPr/>
            <p:nvPr/>
          </p:nvSpPr>
          <p:spPr>
            <a:xfrm>
              <a:off x="3184950" y="4195100"/>
              <a:ext cx="1173350" cy="549600"/>
            </a:xfrm>
            <a:custGeom>
              <a:avLst/>
              <a:gdLst/>
              <a:ahLst/>
              <a:cxnLst/>
              <a:rect l="l" t="t" r="r" b="b"/>
              <a:pathLst>
                <a:path w="46934" h="21984" extrusionOk="0">
                  <a:moveTo>
                    <a:pt x="0" y="1"/>
                  </a:moveTo>
                  <a:lnTo>
                    <a:pt x="0" y="1"/>
                  </a:lnTo>
                  <a:cubicBezTo>
                    <a:pt x="401" y="9508"/>
                    <a:pt x="1201" y="21983"/>
                    <a:pt x="1201" y="21983"/>
                  </a:cubicBezTo>
                  <a:lnTo>
                    <a:pt x="44999" y="21983"/>
                  </a:lnTo>
                  <a:cubicBezTo>
                    <a:pt x="46200" y="17780"/>
                    <a:pt x="46700" y="10442"/>
                    <a:pt x="46934" y="3570"/>
                  </a:cubicBezTo>
                  <a:lnTo>
                    <a:pt x="46934" y="3570"/>
                  </a:lnTo>
                  <a:cubicBezTo>
                    <a:pt x="40678" y="4538"/>
                    <a:pt x="34360" y="5006"/>
                    <a:pt x="28040" y="5006"/>
                  </a:cubicBezTo>
                  <a:cubicBezTo>
                    <a:pt x="27822" y="5006"/>
                    <a:pt x="27604" y="5006"/>
                    <a:pt x="27387" y="5005"/>
                  </a:cubicBezTo>
                  <a:cubicBezTo>
                    <a:pt x="18013" y="4904"/>
                    <a:pt x="8773" y="3237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10"/>
            <p:cNvSpPr/>
            <p:nvPr/>
          </p:nvSpPr>
          <p:spPr>
            <a:xfrm>
              <a:off x="2134775" y="2106100"/>
              <a:ext cx="308000" cy="331100"/>
            </a:xfrm>
            <a:custGeom>
              <a:avLst/>
              <a:gdLst/>
              <a:ahLst/>
              <a:cxnLst/>
              <a:rect l="l" t="t" r="r" b="b"/>
              <a:pathLst>
                <a:path w="12320" h="13244" extrusionOk="0">
                  <a:moveTo>
                    <a:pt x="9371" y="0"/>
                  </a:moveTo>
                  <a:cubicBezTo>
                    <a:pt x="9342" y="0"/>
                    <a:pt x="9313" y="0"/>
                    <a:pt x="9284" y="1"/>
                  </a:cubicBezTo>
                  <a:cubicBezTo>
                    <a:pt x="6682" y="68"/>
                    <a:pt x="6349" y="1936"/>
                    <a:pt x="6349" y="1936"/>
                  </a:cubicBezTo>
                  <a:cubicBezTo>
                    <a:pt x="6349" y="1936"/>
                    <a:pt x="5706" y="1022"/>
                    <a:pt x="4847" y="1022"/>
                  </a:cubicBezTo>
                  <a:cubicBezTo>
                    <a:pt x="4708" y="1022"/>
                    <a:pt x="4563" y="1046"/>
                    <a:pt x="4414" y="1102"/>
                  </a:cubicBezTo>
                  <a:cubicBezTo>
                    <a:pt x="3313" y="1469"/>
                    <a:pt x="3413" y="3837"/>
                    <a:pt x="3413" y="3837"/>
                  </a:cubicBezTo>
                  <a:cubicBezTo>
                    <a:pt x="3413" y="3837"/>
                    <a:pt x="2862" y="3459"/>
                    <a:pt x="2227" y="3459"/>
                  </a:cubicBezTo>
                  <a:cubicBezTo>
                    <a:pt x="1747" y="3459"/>
                    <a:pt x="1218" y="3676"/>
                    <a:pt x="845" y="4438"/>
                  </a:cubicBezTo>
                  <a:cubicBezTo>
                    <a:pt x="0" y="6159"/>
                    <a:pt x="863" y="11454"/>
                    <a:pt x="2603" y="11454"/>
                  </a:cubicBezTo>
                  <a:cubicBezTo>
                    <a:pt x="2650" y="11454"/>
                    <a:pt x="2698" y="11451"/>
                    <a:pt x="2746" y="11443"/>
                  </a:cubicBezTo>
                  <a:lnTo>
                    <a:pt x="8583" y="13244"/>
                  </a:lnTo>
                  <a:lnTo>
                    <a:pt x="12319" y="10142"/>
                  </a:lnTo>
                  <a:lnTo>
                    <a:pt x="11619" y="2903"/>
                  </a:lnTo>
                  <a:cubicBezTo>
                    <a:pt x="11619" y="2903"/>
                    <a:pt x="11913" y="0"/>
                    <a:pt x="9371" y="0"/>
                  </a:cubicBezTo>
                  <a:close/>
                </a:path>
              </a:pathLst>
            </a:custGeom>
            <a:solidFill>
              <a:srgbClr val="EF84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10"/>
            <p:cNvSpPr/>
            <p:nvPr/>
          </p:nvSpPr>
          <p:spPr>
            <a:xfrm>
              <a:off x="2203400" y="1783225"/>
              <a:ext cx="362800" cy="884150"/>
            </a:xfrm>
            <a:custGeom>
              <a:avLst/>
              <a:gdLst/>
              <a:ahLst/>
              <a:cxnLst/>
              <a:rect l="l" t="t" r="r" b="b"/>
              <a:pathLst>
                <a:path w="14512" h="35366" extrusionOk="0">
                  <a:moveTo>
                    <a:pt x="11390" y="0"/>
                  </a:moveTo>
                  <a:cubicBezTo>
                    <a:pt x="10313" y="0"/>
                    <a:pt x="9485" y="1510"/>
                    <a:pt x="10208" y="14317"/>
                  </a:cubicBezTo>
                  <a:cubicBezTo>
                    <a:pt x="10208" y="14317"/>
                    <a:pt x="10136" y="14315"/>
                    <a:pt x="10008" y="14315"/>
                  </a:cubicBezTo>
                  <a:cubicBezTo>
                    <a:pt x="9220" y="14315"/>
                    <a:pt x="6315" y="14389"/>
                    <a:pt x="5138" y="15451"/>
                  </a:cubicBezTo>
                  <a:cubicBezTo>
                    <a:pt x="3737" y="16719"/>
                    <a:pt x="1569" y="19588"/>
                    <a:pt x="2770" y="20655"/>
                  </a:cubicBezTo>
                  <a:cubicBezTo>
                    <a:pt x="2934" y="20810"/>
                    <a:pt x="3132" y="20876"/>
                    <a:pt x="3353" y="20876"/>
                  </a:cubicBezTo>
                  <a:cubicBezTo>
                    <a:pt x="4704" y="20876"/>
                    <a:pt x="6873" y="18387"/>
                    <a:pt x="6873" y="18387"/>
                  </a:cubicBezTo>
                  <a:lnTo>
                    <a:pt x="9007" y="20121"/>
                  </a:lnTo>
                  <a:cubicBezTo>
                    <a:pt x="9007" y="20121"/>
                    <a:pt x="8974" y="23257"/>
                    <a:pt x="7573" y="23390"/>
                  </a:cubicBezTo>
                  <a:cubicBezTo>
                    <a:pt x="7515" y="23395"/>
                    <a:pt x="7458" y="23398"/>
                    <a:pt x="7400" y="23398"/>
                  </a:cubicBezTo>
                  <a:cubicBezTo>
                    <a:pt x="6664" y="23398"/>
                    <a:pt x="5981" y="23004"/>
                    <a:pt x="5672" y="22323"/>
                  </a:cubicBezTo>
                  <a:cubicBezTo>
                    <a:pt x="5672" y="22323"/>
                    <a:pt x="5438" y="24358"/>
                    <a:pt x="3870" y="24558"/>
                  </a:cubicBezTo>
                  <a:cubicBezTo>
                    <a:pt x="3800" y="24567"/>
                    <a:pt x="3732" y="24571"/>
                    <a:pt x="3664" y="24571"/>
                  </a:cubicBezTo>
                  <a:cubicBezTo>
                    <a:pt x="2233" y="24571"/>
                    <a:pt x="1502" y="22623"/>
                    <a:pt x="1502" y="22623"/>
                  </a:cubicBezTo>
                  <a:cubicBezTo>
                    <a:pt x="1469" y="23457"/>
                    <a:pt x="835" y="24191"/>
                    <a:pt x="1" y="24358"/>
                  </a:cubicBezTo>
                  <a:cubicBezTo>
                    <a:pt x="1" y="24358"/>
                    <a:pt x="601" y="26993"/>
                    <a:pt x="2336" y="28394"/>
                  </a:cubicBezTo>
                  <a:lnTo>
                    <a:pt x="2636" y="35366"/>
                  </a:lnTo>
                  <a:lnTo>
                    <a:pt x="9708" y="34965"/>
                  </a:lnTo>
                  <a:cubicBezTo>
                    <a:pt x="9708" y="34965"/>
                    <a:pt x="10408" y="29128"/>
                    <a:pt x="12143" y="24958"/>
                  </a:cubicBezTo>
                  <a:cubicBezTo>
                    <a:pt x="13878" y="20788"/>
                    <a:pt x="14511" y="19121"/>
                    <a:pt x="14445" y="17620"/>
                  </a:cubicBezTo>
                  <a:cubicBezTo>
                    <a:pt x="14378" y="16085"/>
                    <a:pt x="12944" y="240"/>
                    <a:pt x="11743" y="40"/>
                  </a:cubicBezTo>
                  <a:cubicBezTo>
                    <a:pt x="11623" y="18"/>
                    <a:pt x="11505" y="0"/>
                    <a:pt x="11390" y="0"/>
                  </a:cubicBezTo>
                  <a:close/>
                </a:path>
              </a:pathLst>
            </a:custGeom>
            <a:solidFill>
              <a:srgbClr val="FFBB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10"/>
            <p:cNvSpPr/>
            <p:nvPr/>
          </p:nvSpPr>
          <p:spPr>
            <a:xfrm>
              <a:off x="2458600" y="2981750"/>
              <a:ext cx="756400" cy="704700"/>
            </a:xfrm>
            <a:custGeom>
              <a:avLst/>
              <a:gdLst/>
              <a:ahLst/>
              <a:cxnLst/>
              <a:rect l="l" t="t" r="r" b="b"/>
              <a:pathLst>
                <a:path w="30256" h="28188" extrusionOk="0">
                  <a:moveTo>
                    <a:pt x="30255" y="0"/>
                  </a:moveTo>
                  <a:cubicBezTo>
                    <a:pt x="25919" y="3670"/>
                    <a:pt x="16545" y="10574"/>
                    <a:pt x="14110" y="10574"/>
                  </a:cubicBezTo>
                  <a:cubicBezTo>
                    <a:pt x="12276" y="10574"/>
                    <a:pt x="8973" y="7906"/>
                    <a:pt x="6972" y="6071"/>
                  </a:cubicBezTo>
                  <a:cubicBezTo>
                    <a:pt x="5304" y="7472"/>
                    <a:pt x="3703" y="8573"/>
                    <a:pt x="2235" y="9140"/>
                  </a:cubicBezTo>
                  <a:lnTo>
                    <a:pt x="0" y="28187"/>
                  </a:lnTo>
                  <a:cubicBezTo>
                    <a:pt x="0" y="28187"/>
                    <a:pt x="14444" y="21616"/>
                    <a:pt x="19047" y="19014"/>
                  </a:cubicBezTo>
                  <a:cubicBezTo>
                    <a:pt x="22183" y="17313"/>
                    <a:pt x="25418" y="15845"/>
                    <a:pt x="28754" y="14577"/>
                  </a:cubicBezTo>
                  <a:lnTo>
                    <a:pt x="30255" y="0"/>
                  </a:lnTo>
                  <a:close/>
                </a:path>
              </a:pathLst>
            </a:custGeom>
            <a:solidFill>
              <a:srgbClr val="D6D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10"/>
            <p:cNvSpPr/>
            <p:nvPr/>
          </p:nvSpPr>
          <p:spPr>
            <a:xfrm>
              <a:off x="2632875" y="2563950"/>
              <a:ext cx="623825" cy="682175"/>
            </a:xfrm>
            <a:custGeom>
              <a:avLst/>
              <a:gdLst/>
              <a:ahLst/>
              <a:cxnLst/>
              <a:rect l="l" t="t" r="r" b="b"/>
              <a:pathLst>
                <a:path w="24953" h="27287" extrusionOk="0">
                  <a:moveTo>
                    <a:pt x="24952" y="0"/>
                  </a:moveTo>
                  <a:lnTo>
                    <a:pt x="24952" y="0"/>
                  </a:lnTo>
                  <a:cubicBezTo>
                    <a:pt x="24952" y="0"/>
                    <a:pt x="18047" y="3570"/>
                    <a:pt x="13044" y="8973"/>
                  </a:cubicBezTo>
                  <a:cubicBezTo>
                    <a:pt x="9374" y="12943"/>
                    <a:pt x="4504" y="18981"/>
                    <a:pt x="1" y="22783"/>
                  </a:cubicBezTo>
                  <a:cubicBezTo>
                    <a:pt x="2002" y="24618"/>
                    <a:pt x="5305" y="27286"/>
                    <a:pt x="7139" y="27286"/>
                  </a:cubicBezTo>
                  <a:cubicBezTo>
                    <a:pt x="9574" y="27286"/>
                    <a:pt x="18948" y="20382"/>
                    <a:pt x="23284" y="16712"/>
                  </a:cubicBezTo>
                  <a:lnTo>
                    <a:pt x="249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10"/>
            <p:cNvSpPr/>
            <p:nvPr/>
          </p:nvSpPr>
          <p:spPr>
            <a:xfrm>
              <a:off x="2081650" y="2612600"/>
              <a:ext cx="529575" cy="1078825"/>
            </a:xfrm>
            <a:custGeom>
              <a:avLst/>
              <a:gdLst/>
              <a:ahLst/>
              <a:cxnLst/>
              <a:rect l="l" t="t" r="r" b="b"/>
              <a:pathLst>
                <a:path w="21183" h="43153" extrusionOk="0">
                  <a:moveTo>
                    <a:pt x="10838" y="0"/>
                  </a:moveTo>
                  <a:cubicBezTo>
                    <a:pt x="7666" y="0"/>
                    <a:pt x="5071" y="756"/>
                    <a:pt x="5071" y="756"/>
                  </a:cubicBezTo>
                  <a:cubicBezTo>
                    <a:pt x="5071" y="756"/>
                    <a:pt x="1" y="20937"/>
                    <a:pt x="3136" y="31979"/>
                  </a:cubicBezTo>
                  <a:cubicBezTo>
                    <a:pt x="5715" y="41184"/>
                    <a:pt x="10621" y="43152"/>
                    <a:pt x="13564" y="43152"/>
                  </a:cubicBezTo>
                  <a:cubicBezTo>
                    <a:pt x="14162" y="43152"/>
                    <a:pt x="14678" y="43071"/>
                    <a:pt x="15078" y="42953"/>
                  </a:cubicBezTo>
                  <a:cubicBezTo>
                    <a:pt x="17447" y="42286"/>
                    <a:pt x="19648" y="39150"/>
                    <a:pt x="20315" y="36982"/>
                  </a:cubicBezTo>
                  <a:cubicBezTo>
                    <a:pt x="20982" y="34847"/>
                    <a:pt x="21183" y="29076"/>
                    <a:pt x="18547" y="22672"/>
                  </a:cubicBezTo>
                  <a:cubicBezTo>
                    <a:pt x="15912" y="16267"/>
                    <a:pt x="15779" y="756"/>
                    <a:pt x="15779" y="756"/>
                  </a:cubicBezTo>
                  <a:cubicBezTo>
                    <a:pt x="14155" y="189"/>
                    <a:pt x="12424" y="0"/>
                    <a:pt x="108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10"/>
            <p:cNvSpPr/>
            <p:nvPr/>
          </p:nvSpPr>
          <p:spPr>
            <a:xfrm>
              <a:off x="3767850" y="2446350"/>
              <a:ext cx="437850" cy="538750"/>
            </a:xfrm>
            <a:custGeom>
              <a:avLst/>
              <a:gdLst/>
              <a:ahLst/>
              <a:cxnLst/>
              <a:rect l="l" t="t" r="r" b="b"/>
              <a:pathLst>
                <a:path w="17514" h="21550" extrusionOk="0">
                  <a:moveTo>
                    <a:pt x="14812" y="1"/>
                  </a:moveTo>
                  <a:cubicBezTo>
                    <a:pt x="13277" y="2936"/>
                    <a:pt x="11042" y="5471"/>
                    <a:pt x="8307" y="7373"/>
                  </a:cubicBezTo>
                  <a:cubicBezTo>
                    <a:pt x="3904" y="10242"/>
                    <a:pt x="1702" y="10709"/>
                    <a:pt x="1702" y="10709"/>
                  </a:cubicBezTo>
                  <a:lnTo>
                    <a:pt x="1" y="12777"/>
                  </a:lnTo>
                  <a:cubicBezTo>
                    <a:pt x="535" y="15679"/>
                    <a:pt x="902" y="18614"/>
                    <a:pt x="1102" y="21550"/>
                  </a:cubicBezTo>
                  <a:cubicBezTo>
                    <a:pt x="3570" y="19815"/>
                    <a:pt x="5905" y="17914"/>
                    <a:pt x="8073" y="15846"/>
                  </a:cubicBezTo>
                  <a:cubicBezTo>
                    <a:pt x="12343" y="11876"/>
                    <a:pt x="15579" y="6906"/>
                    <a:pt x="17513" y="1402"/>
                  </a:cubicBezTo>
                  <a:cubicBezTo>
                    <a:pt x="15846" y="535"/>
                    <a:pt x="14812" y="1"/>
                    <a:pt x="14812" y="1"/>
                  </a:cubicBezTo>
                  <a:close/>
                </a:path>
              </a:pathLst>
            </a:custGeom>
            <a:solidFill>
              <a:srgbClr val="D6D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10"/>
            <p:cNvSpPr/>
            <p:nvPr/>
          </p:nvSpPr>
          <p:spPr>
            <a:xfrm>
              <a:off x="3615250" y="2744075"/>
              <a:ext cx="163475" cy="90250"/>
            </a:xfrm>
            <a:custGeom>
              <a:avLst/>
              <a:gdLst/>
              <a:ahLst/>
              <a:cxnLst/>
              <a:rect l="l" t="t" r="r" b="b"/>
              <a:pathLst>
                <a:path w="6539" h="3610" extrusionOk="0">
                  <a:moveTo>
                    <a:pt x="1268" y="0"/>
                  </a:moveTo>
                  <a:cubicBezTo>
                    <a:pt x="835" y="634"/>
                    <a:pt x="434" y="1368"/>
                    <a:pt x="1" y="2135"/>
                  </a:cubicBezTo>
                  <a:cubicBezTo>
                    <a:pt x="703" y="2582"/>
                    <a:pt x="2627" y="3609"/>
                    <a:pt x="6065" y="3609"/>
                  </a:cubicBezTo>
                  <a:cubicBezTo>
                    <a:pt x="6220" y="3609"/>
                    <a:pt x="6378" y="3607"/>
                    <a:pt x="6539" y="3603"/>
                  </a:cubicBezTo>
                  <a:cubicBezTo>
                    <a:pt x="6305" y="2002"/>
                    <a:pt x="6105" y="901"/>
                    <a:pt x="6105" y="901"/>
                  </a:cubicBezTo>
                  <a:cubicBezTo>
                    <a:pt x="5953" y="907"/>
                    <a:pt x="5802" y="910"/>
                    <a:pt x="5650" y="910"/>
                  </a:cubicBezTo>
                  <a:cubicBezTo>
                    <a:pt x="4135" y="910"/>
                    <a:pt x="2633" y="607"/>
                    <a:pt x="126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10"/>
            <p:cNvSpPr/>
            <p:nvPr/>
          </p:nvSpPr>
          <p:spPr>
            <a:xfrm>
              <a:off x="3548550" y="2797450"/>
              <a:ext cx="246850" cy="283550"/>
            </a:xfrm>
            <a:custGeom>
              <a:avLst/>
              <a:gdLst/>
              <a:ahLst/>
              <a:cxnLst/>
              <a:rect l="l" t="t" r="r" b="b"/>
              <a:pathLst>
                <a:path w="9874" h="11342" extrusionOk="0">
                  <a:moveTo>
                    <a:pt x="2702" y="0"/>
                  </a:moveTo>
                  <a:cubicBezTo>
                    <a:pt x="1668" y="2035"/>
                    <a:pt x="667" y="4337"/>
                    <a:pt x="0" y="6071"/>
                  </a:cubicBezTo>
                  <a:cubicBezTo>
                    <a:pt x="767" y="7873"/>
                    <a:pt x="1635" y="9641"/>
                    <a:pt x="2602" y="11342"/>
                  </a:cubicBezTo>
                  <a:cubicBezTo>
                    <a:pt x="2602" y="11342"/>
                    <a:pt x="5371" y="10641"/>
                    <a:pt x="9874" y="7506"/>
                  </a:cubicBezTo>
                  <a:cubicBezTo>
                    <a:pt x="9774" y="5471"/>
                    <a:pt x="9540" y="3469"/>
                    <a:pt x="9207" y="1468"/>
                  </a:cubicBezTo>
                  <a:cubicBezTo>
                    <a:pt x="9046" y="1472"/>
                    <a:pt x="8888" y="1474"/>
                    <a:pt x="8733" y="1474"/>
                  </a:cubicBezTo>
                  <a:cubicBezTo>
                    <a:pt x="5295" y="1474"/>
                    <a:pt x="3372" y="447"/>
                    <a:pt x="27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10"/>
            <p:cNvSpPr/>
            <p:nvPr/>
          </p:nvSpPr>
          <p:spPr>
            <a:xfrm>
              <a:off x="3503500" y="2242875"/>
              <a:ext cx="634650" cy="471200"/>
            </a:xfrm>
            <a:custGeom>
              <a:avLst/>
              <a:gdLst/>
              <a:ahLst/>
              <a:cxnLst/>
              <a:rect l="l" t="t" r="r" b="b"/>
              <a:pathLst>
                <a:path w="25386" h="18848" extrusionOk="0">
                  <a:moveTo>
                    <a:pt x="14111" y="1"/>
                  </a:moveTo>
                  <a:cubicBezTo>
                    <a:pt x="14111" y="1"/>
                    <a:pt x="7906" y="1669"/>
                    <a:pt x="5738" y="1769"/>
                  </a:cubicBezTo>
                  <a:cubicBezTo>
                    <a:pt x="3570" y="1869"/>
                    <a:pt x="1569" y="6572"/>
                    <a:pt x="334" y="8240"/>
                  </a:cubicBezTo>
                  <a:cubicBezTo>
                    <a:pt x="234" y="8373"/>
                    <a:pt x="134" y="8507"/>
                    <a:pt x="1" y="8607"/>
                  </a:cubicBezTo>
                  <a:cubicBezTo>
                    <a:pt x="201" y="9174"/>
                    <a:pt x="468" y="10008"/>
                    <a:pt x="868" y="11209"/>
                  </a:cubicBezTo>
                  <a:cubicBezTo>
                    <a:pt x="1635" y="13444"/>
                    <a:pt x="3103" y="15979"/>
                    <a:pt x="4204" y="17747"/>
                  </a:cubicBezTo>
                  <a:lnTo>
                    <a:pt x="9407" y="12243"/>
                  </a:lnTo>
                  <a:lnTo>
                    <a:pt x="12243" y="18848"/>
                  </a:lnTo>
                  <a:cubicBezTo>
                    <a:pt x="12243" y="18848"/>
                    <a:pt x="14478" y="18381"/>
                    <a:pt x="18848" y="15512"/>
                  </a:cubicBezTo>
                  <a:cubicBezTo>
                    <a:pt x="21583" y="13610"/>
                    <a:pt x="23851" y="11075"/>
                    <a:pt x="25386" y="8140"/>
                  </a:cubicBezTo>
                  <a:cubicBezTo>
                    <a:pt x="25386" y="8140"/>
                    <a:pt x="23751" y="2102"/>
                    <a:pt x="22984" y="1035"/>
                  </a:cubicBezTo>
                  <a:cubicBezTo>
                    <a:pt x="22183" y="1"/>
                    <a:pt x="14111" y="1"/>
                    <a:pt x="141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10"/>
            <p:cNvSpPr/>
            <p:nvPr/>
          </p:nvSpPr>
          <p:spPr>
            <a:xfrm>
              <a:off x="3608575" y="2548925"/>
              <a:ext cx="201000" cy="217325"/>
            </a:xfrm>
            <a:custGeom>
              <a:avLst/>
              <a:gdLst/>
              <a:ahLst/>
              <a:cxnLst/>
              <a:rect l="l" t="t" r="r" b="b"/>
              <a:pathLst>
                <a:path w="8040" h="8693" extrusionOk="0">
                  <a:moveTo>
                    <a:pt x="5204" y="1"/>
                  </a:moveTo>
                  <a:lnTo>
                    <a:pt x="1" y="5505"/>
                  </a:lnTo>
                  <a:cubicBezTo>
                    <a:pt x="868" y="6872"/>
                    <a:pt x="1502" y="7773"/>
                    <a:pt x="1502" y="7773"/>
                  </a:cubicBezTo>
                  <a:cubicBezTo>
                    <a:pt x="2844" y="8386"/>
                    <a:pt x="4264" y="8692"/>
                    <a:pt x="5715" y="8692"/>
                  </a:cubicBezTo>
                  <a:cubicBezTo>
                    <a:pt x="5922" y="8692"/>
                    <a:pt x="6130" y="8686"/>
                    <a:pt x="6339" y="8674"/>
                  </a:cubicBezTo>
                  <a:lnTo>
                    <a:pt x="8040" y="6606"/>
                  </a:lnTo>
                  <a:lnTo>
                    <a:pt x="520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10"/>
            <p:cNvSpPr/>
            <p:nvPr/>
          </p:nvSpPr>
          <p:spPr>
            <a:xfrm>
              <a:off x="3462650" y="2457200"/>
              <a:ext cx="184325" cy="491200"/>
            </a:xfrm>
            <a:custGeom>
              <a:avLst/>
              <a:gdLst/>
              <a:ahLst/>
              <a:cxnLst/>
              <a:rect l="l" t="t" r="r" b="b"/>
              <a:pathLst>
                <a:path w="7373" h="19648" extrusionOk="0">
                  <a:moveTo>
                    <a:pt x="1635" y="1"/>
                  </a:moveTo>
                  <a:cubicBezTo>
                    <a:pt x="1134" y="367"/>
                    <a:pt x="634" y="701"/>
                    <a:pt x="67" y="968"/>
                  </a:cubicBezTo>
                  <a:cubicBezTo>
                    <a:pt x="0" y="3770"/>
                    <a:pt x="134" y="6572"/>
                    <a:pt x="501" y="9374"/>
                  </a:cubicBezTo>
                  <a:cubicBezTo>
                    <a:pt x="1001" y="12910"/>
                    <a:pt x="2002" y="16379"/>
                    <a:pt x="3436" y="19648"/>
                  </a:cubicBezTo>
                  <a:cubicBezTo>
                    <a:pt x="4403" y="17246"/>
                    <a:pt x="5904" y="13677"/>
                    <a:pt x="7372" y="11442"/>
                  </a:cubicBezTo>
                  <a:cubicBezTo>
                    <a:pt x="7372" y="11442"/>
                    <a:pt x="3836" y="6539"/>
                    <a:pt x="2502" y="2602"/>
                  </a:cubicBezTo>
                  <a:cubicBezTo>
                    <a:pt x="2102" y="1402"/>
                    <a:pt x="1835" y="601"/>
                    <a:pt x="1635" y="1"/>
                  </a:cubicBezTo>
                  <a:close/>
                </a:path>
              </a:pathLst>
            </a:custGeom>
            <a:solidFill>
              <a:srgbClr val="D6D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10"/>
            <p:cNvSpPr/>
            <p:nvPr/>
          </p:nvSpPr>
          <p:spPr>
            <a:xfrm>
              <a:off x="3113225" y="2523075"/>
              <a:ext cx="1396850" cy="1612275"/>
            </a:xfrm>
            <a:custGeom>
              <a:avLst/>
              <a:gdLst/>
              <a:ahLst/>
              <a:cxnLst/>
              <a:rect l="l" t="t" r="r" b="b"/>
              <a:pathLst>
                <a:path w="55874" h="64491" extrusionOk="0">
                  <a:moveTo>
                    <a:pt x="10275" y="1"/>
                  </a:moveTo>
                  <a:cubicBezTo>
                    <a:pt x="7940" y="901"/>
                    <a:pt x="5738" y="1635"/>
                    <a:pt x="5738" y="1635"/>
                  </a:cubicBezTo>
                  <a:cubicBezTo>
                    <a:pt x="5738" y="1635"/>
                    <a:pt x="3136" y="9741"/>
                    <a:pt x="1568" y="24385"/>
                  </a:cubicBezTo>
                  <a:cubicBezTo>
                    <a:pt x="1" y="39029"/>
                    <a:pt x="1368" y="60477"/>
                    <a:pt x="1568" y="61178"/>
                  </a:cubicBezTo>
                  <a:cubicBezTo>
                    <a:pt x="1769" y="61878"/>
                    <a:pt x="9074" y="64280"/>
                    <a:pt x="23751" y="64480"/>
                  </a:cubicBezTo>
                  <a:cubicBezTo>
                    <a:pt x="24265" y="64487"/>
                    <a:pt x="24775" y="64491"/>
                    <a:pt x="25281" y="64491"/>
                  </a:cubicBezTo>
                  <a:cubicBezTo>
                    <a:pt x="39239" y="64491"/>
                    <a:pt x="50228" y="61898"/>
                    <a:pt x="50904" y="60611"/>
                  </a:cubicBezTo>
                  <a:cubicBezTo>
                    <a:pt x="51637" y="59277"/>
                    <a:pt x="50103" y="51338"/>
                    <a:pt x="50136" y="43732"/>
                  </a:cubicBezTo>
                  <a:cubicBezTo>
                    <a:pt x="50203" y="36127"/>
                    <a:pt x="55874" y="4337"/>
                    <a:pt x="55874" y="4337"/>
                  </a:cubicBezTo>
                  <a:cubicBezTo>
                    <a:pt x="53139" y="3070"/>
                    <a:pt x="50303" y="1669"/>
                    <a:pt x="47868" y="434"/>
                  </a:cubicBezTo>
                  <a:cubicBezTo>
                    <a:pt x="46834" y="3136"/>
                    <a:pt x="43565" y="10642"/>
                    <a:pt x="37894" y="16446"/>
                  </a:cubicBezTo>
                  <a:cubicBezTo>
                    <a:pt x="30823" y="23684"/>
                    <a:pt x="19248" y="29589"/>
                    <a:pt x="19248" y="29589"/>
                  </a:cubicBezTo>
                  <a:cubicBezTo>
                    <a:pt x="15478" y="25719"/>
                    <a:pt x="12843" y="20849"/>
                    <a:pt x="11676" y="15545"/>
                  </a:cubicBezTo>
                  <a:cubicBezTo>
                    <a:pt x="10508" y="10141"/>
                    <a:pt x="10308" y="3904"/>
                    <a:pt x="102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10"/>
            <p:cNvSpPr/>
            <p:nvPr/>
          </p:nvSpPr>
          <p:spPr>
            <a:xfrm>
              <a:off x="3370900" y="2481375"/>
              <a:ext cx="939050" cy="781425"/>
            </a:xfrm>
            <a:custGeom>
              <a:avLst/>
              <a:gdLst/>
              <a:ahLst/>
              <a:cxnLst/>
              <a:rect l="l" t="t" r="r" b="b"/>
              <a:pathLst>
                <a:path w="37562" h="31257" extrusionOk="0">
                  <a:moveTo>
                    <a:pt x="33391" y="1"/>
                  </a:moveTo>
                  <a:cubicBezTo>
                    <a:pt x="31457" y="5505"/>
                    <a:pt x="28221" y="10475"/>
                    <a:pt x="23951" y="14445"/>
                  </a:cubicBezTo>
                  <a:cubicBezTo>
                    <a:pt x="21783" y="16513"/>
                    <a:pt x="19448" y="18414"/>
                    <a:pt x="16980" y="20149"/>
                  </a:cubicBezTo>
                  <a:cubicBezTo>
                    <a:pt x="12443" y="23251"/>
                    <a:pt x="9708" y="23951"/>
                    <a:pt x="9708" y="23951"/>
                  </a:cubicBezTo>
                  <a:cubicBezTo>
                    <a:pt x="8741" y="22250"/>
                    <a:pt x="7873" y="20482"/>
                    <a:pt x="7106" y="18681"/>
                  </a:cubicBezTo>
                  <a:cubicBezTo>
                    <a:pt x="5672" y="15412"/>
                    <a:pt x="4671" y="11943"/>
                    <a:pt x="4171" y="8374"/>
                  </a:cubicBezTo>
                  <a:cubicBezTo>
                    <a:pt x="3804" y="5605"/>
                    <a:pt x="3670" y="2803"/>
                    <a:pt x="3737" y="1"/>
                  </a:cubicBezTo>
                  <a:lnTo>
                    <a:pt x="3737" y="1"/>
                  </a:lnTo>
                  <a:cubicBezTo>
                    <a:pt x="2670" y="568"/>
                    <a:pt x="1302" y="1135"/>
                    <a:pt x="1" y="1635"/>
                  </a:cubicBezTo>
                  <a:cubicBezTo>
                    <a:pt x="1" y="5572"/>
                    <a:pt x="234" y="11776"/>
                    <a:pt x="1402" y="17213"/>
                  </a:cubicBezTo>
                  <a:cubicBezTo>
                    <a:pt x="2569" y="22517"/>
                    <a:pt x="5171" y="27354"/>
                    <a:pt x="8941" y="31257"/>
                  </a:cubicBezTo>
                  <a:cubicBezTo>
                    <a:pt x="8941" y="31257"/>
                    <a:pt x="20516" y="25352"/>
                    <a:pt x="27587" y="18114"/>
                  </a:cubicBezTo>
                  <a:cubicBezTo>
                    <a:pt x="33258" y="12276"/>
                    <a:pt x="36527" y="4804"/>
                    <a:pt x="37561" y="2102"/>
                  </a:cubicBezTo>
                  <a:cubicBezTo>
                    <a:pt x="35960" y="1302"/>
                    <a:pt x="34526" y="601"/>
                    <a:pt x="333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10"/>
            <p:cNvSpPr/>
            <p:nvPr/>
          </p:nvSpPr>
          <p:spPr>
            <a:xfrm>
              <a:off x="3633600" y="2162000"/>
              <a:ext cx="410325" cy="322800"/>
            </a:xfrm>
            <a:custGeom>
              <a:avLst/>
              <a:gdLst/>
              <a:ahLst/>
              <a:cxnLst/>
              <a:rect l="l" t="t" r="r" b="b"/>
              <a:pathLst>
                <a:path w="16413" h="12912" extrusionOk="0">
                  <a:moveTo>
                    <a:pt x="15278" y="0"/>
                  </a:moveTo>
                  <a:cubicBezTo>
                    <a:pt x="13610" y="1535"/>
                    <a:pt x="11842" y="2902"/>
                    <a:pt x="9974" y="4136"/>
                  </a:cubicBezTo>
                  <a:cubicBezTo>
                    <a:pt x="5404" y="7239"/>
                    <a:pt x="1868" y="8306"/>
                    <a:pt x="0" y="8673"/>
                  </a:cubicBezTo>
                  <a:cubicBezTo>
                    <a:pt x="901" y="9974"/>
                    <a:pt x="3003" y="12809"/>
                    <a:pt x="4570" y="12909"/>
                  </a:cubicBezTo>
                  <a:cubicBezTo>
                    <a:pt x="4594" y="12911"/>
                    <a:pt x="4619" y="12912"/>
                    <a:pt x="4645" y="12912"/>
                  </a:cubicBezTo>
                  <a:cubicBezTo>
                    <a:pt x="6833" y="12912"/>
                    <a:pt x="16412" y="7405"/>
                    <a:pt x="16412" y="7405"/>
                  </a:cubicBezTo>
                  <a:lnTo>
                    <a:pt x="15278" y="0"/>
                  </a:lnTo>
                  <a:close/>
                </a:path>
              </a:pathLst>
            </a:custGeom>
            <a:solidFill>
              <a:srgbClr val="FFBB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10"/>
            <p:cNvSpPr/>
            <p:nvPr/>
          </p:nvSpPr>
          <p:spPr>
            <a:xfrm>
              <a:off x="3622750" y="1904300"/>
              <a:ext cx="392825" cy="474525"/>
            </a:xfrm>
            <a:custGeom>
              <a:avLst/>
              <a:gdLst/>
              <a:ahLst/>
              <a:cxnLst/>
              <a:rect l="l" t="t" r="r" b="b"/>
              <a:pathLst>
                <a:path w="15713" h="18981" extrusionOk="0">
                  <a:moveTo>
                    <a:pt x="14111" y="1"/>
                  </a:moveTo>
                  <a:lnTo>
                    <a:pt x="268" y="7206"/>
                  </a:lnTo>
                  <a:lnTo>
                    <a:pt x="1" y="18347"/>
                  </a:lnTo>
                  <a:cubicBezTo>
                    <a:pt x="1" y="18347"/>
                    <a:pt x="168" y="18581"/>
                    <a:pt x="434" y="18981"/>
                  </a:cubicBezTo>
                  <a:cubicBezTo>
                    <a:pt x="2302" y="18614"/>
                    <a:pt x="5838" y="17547"/>
                    <a:pt x="10408" y="14444"/>
                  </a:cubicBezTo>
                  <a:cubicBezTo>
                    <a:pt x="12276" y="13210"/>
                    <a:pt x="14044" y="11843"/>
                    <a:pt x="15712" y="10308"/>
                  </a:cubicBezTo>
                  <a:lnTo>
                    <a:pt x="14111" y="1"/>
                  </a:lnTo>
                  <a:close/>
                </a:path>
              </a:pathLst>
            </a:custGeom>
            <a:solidFill>
              <a:srgbClr val="EF84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10"/>
            <p:cNvSpPr/>
            <p:nvPr/>
          </p:nvSpPr>
          <p:spPr>
            <a:xfrm>
              <a:off x="3777025" y="997000"/>
              <a:ext cx="10875" cy="8350"/>
            </a:xfrm>
            <a:custGeom>
              <a:avLst/>
              <a:gdLst/>
              <a:ahLst/>
              <a:cxnLst/>
              <a:rect l="l" t="t" r="r" b="b"/>
              <a:pathLst>
                <a:path w="435" h="334" extrusionOk="0">
                  <a:moveTo>
                    <a:pt x="435" y="0"/>
                  </a:moveTo>
                  <a:cubicBezTo>
                    <a:pt x="134" y="200"/>
                    <a:pt x="1" y="334"/>
                    <a:pt x="1" y="334"/>
                  </a:cubicBezTo>
                  <a:cubicBezTo>
                    <a:pt x="1" y="334"/>
                    <a:pt x="168" y="200"/>
                    <a:pt x="435" y="0"/>
                  </a:cubicBezTo>
                  <a:close/>
                </a:path>
              </a:pathLst>
            </a:custGeom>
            <a:solidFill>
              <a:srgbClr val="BA4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10"/>
            <p:cNvSpPr/>
            <p:nvPr/>
          </p:nvSpPr>
          <p:spPr>
            <a:xfrm>
              <a:off x="3403425" y="917775"/>
              <a:ext cx="998250" cy="974875"/>
            </a:xfrm>
            <a:custGeom>
              <a:avLst/>
              <a:gdLst/>
              <a:ahLst/>
              <a:cxnLst/>
              <a:rect l="l" t="t" r="r" b="b"/>
              <a:pathLst>
                <a:path w="39930" h="38995" extrusionOk="0">
                  <a:moveTo>
                    <a:pt x="15379" y="3202"/>
                  </a:moveTo>
                  <a:lnTo>
                    <a:pt x="15379" y="3202"/>
                  </a:lnTo>
                  <a:cubicBezTo>
                    <a:pt x="15112" y="3403"/>
                    <a:pt x="14945" y="3503"/>
                    <a:pt x="14945" y="3503"/>
                  </a:cubicBezTo>
                  <a:cubicBezTo>
                    <a:pt x="14945" y="3503"/>
                    <a:pt x="15078" y="3369"/>
                    <a:pt x="15379" y="3202"/>
                  </a:cubicBezTo>
                  <a:close/>
                  <a:moveTo>
                    <a:pt x="15758" y="0"/>
                  </a:moveTo>
                  <a:cubicBezTo>
                    <a:pt x="14736" y="0"/>
                    <a:pt x="13344" y="234"/>
                    <a:pt x="11743" y="701"/>
                  </a:cubicBezTo>
                  <a:cubicBezTo>
                    <a:pt x="8540" y="1635"/>
                    <a:pt x="3036" y="3336"/>
                    <a:pt x="801" y="9807"/>
                  </a:cubicBezTo>
                  <a:cubicBezTo>
                    <a:pt x="134" y="11875"/>
                    <a:pt x="1" y="14077"/>
                    <a:pt x="368" y="16245"/>
                  </a:cubicBezTo>
                  <a:cubicBezTo>
                    <a:pt x="1035" y="13543"/>
                    <a:pt x="2102" y="10341"/>
                    <a:pt x="3837" y="8740"/>
                  </a:cubicBezTo>
                  <a:cubicBezTo>
                    <a:pt x="5938" y="6838"/>
                    <a:pt x="8474" y="5504"/>
                    <a:pt x="11242" y="4870"/>
                  </a:cubicBezTo>
                  <a:lnTo>
                    <a:pt x="11242" y="4870"/>
                  </a:lnTo>
                  <a:cubicBezTo>
                    <a:pt x="11242" y="4870"/>
                    <a:pt x="8741" y="10808"/>
                    <a:pt x="14344" y="11141"/>
                  </a:cubicBezTo>
                  <a:cubicBezTo>
                    <a:pt x="14660" y="11158"/>
                    <a:pt x="14966" y="11166"/>
                    <a:pt x="15264" y="11166"/>
                  </a:cubicBezTo>
                  <a:cubicBezTo>
                    <a:pt x="20290" y="11166"/>
                    <a:pt x="22817" y="8907"/>
                    <a:pt x="22817" y="8907"/>
                  </a:cubicBezTo>
                  <a:cubicBezTo>
                    <a:pt x="25753" y="10207"/>
                    <a:pt x="28421" y="12009"/>
                    <a:pt x="30723" y="14244"/>
                  </a:cubicBezTo>
                  <a:cubicBezTo>
                    <a:pt x="32824" y="16412"/>
                    <a:pt x="34459" y="19014"/>
                    <a:pt x="35526" y="21849"/>
                  </a:cubicBezTo>
                  <a:cubicBezTo>
                    <a:pt x="35526" y="21849"/>
                    <a:pt x="35093" y="27620"/>
                    <a:pt x="32591" y="30789"/>
                  </a:cubicBezTo>
                  <a:cubicBezTo>
                    <a:pt x="30990" y="32857"/>
                    <a:pt x="26753" y="36426"/>
                    <a:pt x="23985" y="38661"/>
                  </a:cubicBezTo>
                  <a:lnTo>
                    <a:pt x="25085" y="38995"/>
                  </a:lnTo>
                  <a:lnTo>
                    <a:pt x="33291" y="31990"/>
                  </a:lnTo>
                  <a:cubicBezTo>
                    <a:pt x="33291" y="31990"/>
                    <a:pt x="36360" y="28787"/>
                    <a:pt x="37561" y="24751"/>
                  </a:cubicBezTo>
                  <a:cubicBezTo>
                    <a:pt x="38262" y="22416"/>
                    <a:pt x="37895" y="19881"/>
                    <a:pt x="36560" y="17846"/>
                  </a:cubicBezTo>
                  <a:lnTo>
                    <a:pt x="36560" y="17846"/>
                  </a:lnTo>
                  <a:cubicBezTo>
                    <a:pt x="36560" y="17846"/>
                    <a:pt x="36588" y="17847"/>
                    <a:pt x="36639" y="17847"/>
                  </a:cubicBezTo>
                  <a:cubicBezTo>
                    <a:pt x="37095" y="17847"/>
                    <a:pt x="39389" y="17793"/>
                    <a:pt x="39629" y="16712"/>
                  </a:cubicBezTo>
                  <a:cubicBezTo>
                    <a:pt x="39929" y="15511"/>
                    <a:pt x="35259" y="14511"/>
                    <a:pt x="35259" y="14511"/>
                  </a:cubicBezTo>
                  <a:cubicBezTo>
                    <a:pt x="35259" y="14511"/>
                    <a:pt x="38161" y="14210"/>
                    <a:pt x="38228" y="13677"/>
                  </a:cubicBezTo>
                  <a:cubicBezTo>
                    <a:pt x="38295" y="13143"/>
                    <a:pt x="37528" y="12976"/>
                    <a:pt x="35526" y="12442"/>
                  </a:cubicBezTo>
                  <a:cubicBezTo>
                    <a:pt x="33525" y="11875"/>
                    <a:pt x="31490" y="10541"/>
                    <a:pt x="29856" y="7906"/>
                  </a:cubicBezTo>
                  <a:cubicBezTo>
                    <a:pt x="28188" y="5237"/>
                    <a:pt x="24252" y="4236"/>
                    <a:pt x="24252" y="4236"/>
                  </a:cubicBezTo>
                  <a:cubicBezTo>
                    <a:pt x="24252" y="4236"/>
                    <a:pt x="26753" y="4136"/>
                    <a:pt x="26753" y="3569"/>
                  </a:cubicBezTo>
                  <a:cubicBezTo>
                    <a:pt x="26787" y="3002"/>
                    <a:pt x="26320" y="2302"/>
                    <a:pt x="22017" y="1735"/>
                  </a:cubicBezTo>
                  <a:cubicBezTo>
                    <a:pt x="21583" y="1678"/>
                    <a:pt x="21148" y="1650"/>
                    <a:pt x="20713" y="1650"/>
                  </a:cubicBezTo>
                  <a:cubicBezTo>
                    <a:pt x="18838" y="1650"/>
                    <a:pt x="16976" y="2173"/>
                    <a:pt x="15379" y="3202"/>
                  </a:cubicBezTo>
                  <a:cubicBezTo>
                    <a:pt x="16179" y="2602"/>
                    <a:pt x="17714" y="1368"/>
                    <a:pt x="17547" y="701"/>
                  </a:cubicBezTo>
                  <a:cubicBezTo>
                    <a:pt x="17430" y="234"/>
                    <a:pt x="16780" y="0"/>
                    <a:pt x="15758" y="0"/>
                  </a:cubicBezTo>
                  <a:close/>
                </a:path>
              </a:pathLst>
            </a:custGeom>
            <a:solidFill>
              <a:srgbClr val="BA45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10"/>
            <p:cNvSpPr/>
            <p:nvPr/>
          </p:nvSpPr>
          <p:spPr>
            <a:xfrm>
              <a:off x="3412600" y="1038675"/>
              <a:ext cx="879000" cy="844800"/>
            </a:xfrm>
            <a:custGeom>
              <a:avLst/>
              <a:gdLst/>
              <a:ahLst/>
              <a:cxnLst/>
              <a:rect l="l" t="t" r="r" b="b"/>
              <a:pathLst>
                <a:path w="35160" h="33792" extrusionOk="0">
                  <a:moveTo>
                    <a:pt x="10875" y="1"/>
                  </a:moveTo>
                  <a:cubicBezTo>
                    <a:pt x="8107" y="635"/>
                    <a:pt x="5571" y="1969"/>
                    <a:pt x="3470" y="3870"/>
                  </a:cubicBezTo>
                  <a:cubicBezTo>
                    <a:pt x="1735" y="5472"/>
                    <a:pt x="668" y="8707"/>
                    <a:pt x="1" y="11376"/>
                  </a:cubicBezTo>
                  <a:cubicBezTo>
                    <a:pt x="401" y="13777"/>
                    <a:pt x="1268" y="16079"/>
                    <a:pt x="2503" y="18181"/>
                  </a:cubicBezTo>
                  <a:lnTo>
                    <a:pt x="13177" y="30690"/>
                  </a:lnTo>
                  <a:lnTo>
                    <a:pt x="23651" y="33792"/>
                  </a:lnTo>
                  <a:cubicBezTo>
                    <a:pt x="26386" y="31590"/>
                    <a:pt x="30623" y="28021"/>
                    <a:pt x="32224" y="25986"/>
                  </a:cubicBezTo>
                  <a:cubicBezTo>
                    <a:pt x="34726" y="22784"/>
                    <a:pt x="35159" y="17013"/>
                    <a:pt x="35159" y="17013"/>
                  </a:cubicBezTo>
                  <a:cubicBezTo>
                    <a:pt x="34092" y="14178"/>
                    <a:pt x="32457" y="11576"/>
                    <a:pt x="30356" y="9408"/>
                  </a:cubicBezTo>
                  <a:cubicBezTo>
                    <a:pt x="28054" y="7173"/>
                    <a:pt x="25386" y="5371"/>
                    <a:pt x="22450" y="4071"/>
                  </a:cubicBezTo>
                  <a:cubicBezTo>
                    <a:pt x="22450" y="4071"/>
                    <a:pt x="19927" y="6297"/>
                    <a:pt x="14908" y="6297"/>
                  </a:cubicBezTo>
                  <a:cubicBezTo>
                    <a:pt x="14607" y="6297"/>
                    <a:pt x="14297" y="6289"/>
                    <a:pt x="13977" y="6272"/>
                  </a:cubicBezTo>
                  <a:cubicBezTo>
                    <a:pt x="8374" y="5972"/>
                    <a:pt x="10875" y="1"/>
                    <a:pt x="10875" y="1"/>
                  </a:cubicBezTo>
                  <a:close/>
                </a:path>
              </a:pathLst>
            </a:custGeom>
            <a:solidFill>
              <a:srgbClr val="9B31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10"/>
            <p:cNvSpPr/>
            <p:nvPr/>
          </p:nvSpPr>
          <p:spPr>
            <a:xfrm>
              <a:off x="3354225" y="1315275"/>
              <a:ext cx="938200" cy="886775"/>
            </a:xfrm>
            <a:custGeom>
              <a:avLst/>
              <a:gdLst/>
              <a:ahLst/>
              <a:cxnLst/>
              <a:rect l="l" t="t" r="r" b="b"/>
              <a:pathLst>
                <a:path w="37528" h="35471" extrusionOk="0">
                  <a:moveTo>
                    <a:pt x="7700" y="1"/>
                  </a:moveTo>
                  <a:cubicBezTo>
                    <a:pt x="7676" y="1"/>
                    <a:pt x="7656" y="4"/>
                    <a:pt x="7640" y="12"/>
                  </a:cubicBezTo>
                  <a:cubicBezTo>
                    <a:pt x="7306" y="178"/>
                    <a:pt x="4704" y="3314"/>
                    <a:pt x="3737" y="5916"/>
                  </a:cubicBezTo>
                  <a:cubicBezTo>
                    <a:pt x="2736" y="8518"/>
                    <a:pt x="34" y="18558"/>
                    <a:pt x="1" y="23061"/>
                  </a:cubicBezTo>
                  <a:cubicBezTo>
                    <a:pt x="1" y="27565"/>
                    <a:pt x="2870" y="33936"/>
                    <a:pt x="3503" y="34570"/>
                  </a:cubicBezTo>
                  <a:cubicBezTo>
                    <a:pt x="4013" y="35106"/>
                    <a:pt x="5928" y="35471"/>
                    <a:pt x="9350" y="35471"/>
                  </a:cubicBezTo>
                  <a:cubicBezTo>
                    <a:pt x="10181" y="35471"/>
                    <a:pt x="11100" y="35449"/>
                    <a:pt x="12109" y="35404"/>
                  </a:cubicBezTo>
                  <a:cubicBezTo>
                    <a:pt x="17280" y="35170"/>
                    <a:pt x="22817" y="33469"/>
                    <a:pt x="24185" y="32535"/>
                  </a:cubicBezTo>
                  <a:cubicBezTo>
                    <a:pt x="25586" y="31601"/>
                    <a:pt x="26453" y="24896"/>
                    <a:pt x="26453" y="24896"/>
                  </a:cubicBezTo>
                  <a:cubicBezTo>
                    <a:pt x="26453" y="24896"/>
                    <a:pt x="27657" y="25237"/>
                    <a:pt x="29080" y="25237"/>
                  </a:cubicBezTo>
                  <a:cubicBezTo>
                    <a:pt x="30251" y="25237"/>
                    <a:pt x="31572" y="25006"/>
                    <a:pt x="32491" y="24162"/>
                  </a:cubicBezTo>
                  <a:cubicBezTo>
                    <a:pt x="34525" y="22261"/>
                    <a:pt x="37528" y="17657"/>
                    <a:pt x="36327" y="14922"/>
                  </a:cubicBezTo>
                  <a:cubicBezTo>
                    <a:pt x="35867" y="13832"/>
                    <a:pt x="34880" y="13419"/>
                    <a:pt x="33702" y="13419"/>
                  </a:cubicBezTo>
                  <a:cubicBezTo>
                    <a:pt x="31887" y="13419"/>
                    <a:pt x="29618" y="14398"/>
                    <a:pt x="28121" y="15389"/>
                  </a:cubicBezTo>
                  <a:cubicBezTo>
                    <a:pt x="25619" y="17024"/>
                    <a:pt x="25519" y="20560"/>
                    <a:pt x="24919" y="20860"/>
                  </a:cubicBezTo>
                  <a:cubicBezTo>
                    <a:pt x="24544" y="21039"/>
                    <a:pt x="23907" y="21123"/>
                    <a:pt x="23338" y="21123"/>
                  </a:cubicBezTo>
                  <a:cubicBezTo>
                    <a:pt x="22741" y="21123"/>
                    <a:pt x="22218" y="21031"/>
                    <a:pt x="22150" y="20860"/>
                  </a:cubicBezTo>
                  <a:cubicBezTo>
                    <a:pt x="22017" y="20526"/>
                    <a:pt x="23184" y="16056"/>
                    <a:pt x="24151" y="12220"/>
                  </a:cubicBezTo>
                  <a:cubicBezTo>
                    <a:pt x="25119" y="8418"/>
                    <a:pt x="26420" y="5515"/>
                    <a:pt x="26553" y="4682"/>
                  </a:cubicBezTo>
                  <a:cubicBezTo>
                    <a:pt x="26653" y="3848"/>
                    <a:pt x="25819" y="2613"/>
                    <a:pt x="24251" y="2213"/>
                  </a:cubicBezTo>
                  <a:cubicBezTo>
                    <a:pt x="23942" y="2129"/>
                    <a:pt x="23527" y="2098"/>
                    <a:pt x="23030" y="2098"/>
                  </a:cubicBezTo>
                  <a:cubicBezTo>
                    <a:pt x="21548" y="2098"/>
                    <a:pt x="19340" y="2378"/>
                    <a:pt x="17038" y="2378"/>
                  </a:cubicBezTo>
                  <a:cubicBezTo>
                    <a:pt x="16131" y="2378"/>
                    <a:pt x="15209" y="2335"/>
                    <a:pt x="14311" y="2213"/>
                  </a:cubicBezTo>
                  <a:cubicBezTo>
                    <a:pt x="10580" y="1671"/>
                    <a:pt x="8221" y="1"/>
                    <a:pt x="7700" y="1"/>
                  </a:cubicBezTo>
                  <a:close/>
                </a:path>
              </a:pathLst>
            </a:custGeom>
            <a:solidFill>
              <a:srgbClr val="FFBB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10"/>
            <p:cNvSpPr/>
            <p:nvPr/>
          </p:nvSpPr>
          <p:spPr>
            <a:xfrm>
              <a:off x="3532700" y="1855925"/>
              <a:ext cx="328575" cy="126275"/>
            </a:xfrm>
            <a:custGeom>
              <a:avLst/>
              <a:gdLst/>
              <a:ahLst/>
              <a:cxnLst/>
              <a:rect l="l" t="t" r="r" b="b"/>
              <a:pathLst>
                <a:path w="13143" h="5051" extrusionOk="0">
                  <a:moveTo>
                    <a:pt x="12909" y="1"/>
                  </a:moveTo>
                  <a:cubicBezTo>
                    <a:pt x="11008" y="902"/>
                    <a:pt x="9007" y="1535"/>
                    <a:pt x="6972" y="1936"/>
                  </a:cubicBezTo>
                  <a:cubicBezTo>
                    <a:pt x="5547" y="2225"/>
                    <a:pt x="4110" y="2373"/>
                    <a:pt x="2668" y="2373"/>
                  </a:cubicBezTo>
                  <a:cubicBezTo>
                    <a:pt x="1780" y="2373"/>
                    <a:pt x="890" y="2317"/>
                    <a:pt x="0" y="2203"/>
                  </a:cubicBezTo>
                  <a:lnTo>
                    <a:pt x="0" y="2203"/>
                  </a:lnTo>
                  <a:cubicBezTo>
                    <a:pt x="300" y="3170"/>
                    <a:pt x="734" y="4071"/>
                    <a:pt x="1234" y="4938"/>
                  </a:cubicBezTo>
                  <a:cubicBezTo>
                    <a:pt x="1892" y="5013"/>
                    <a:pt x="2552" y="5050"/>
                    <a:pt x="3213" y="5050"/>
                  </a:cubicBezTo>
                  <a:cubicBezTo>
                    <a:pt x="4598" y="5050"/>
                    <a:pt x="5984" y="4887"/>
                    <a:pt x="7339" y="4571"/>
                  </a:cubicBezTo>
                  <a:cubicBezTo>
                    <a:pt x="9340" y="4104"/>
                    <a:pt x="11308" y="3370"/>
                    <a:pt x="13143" y="2436"/>
                  </a:cubicBezTo>
                  <a:cubicBezTo>
                    <a:pt x="13110" y="1635"/>
                    <a:pt x="13043" y="802"/>
                    <a:pt x="129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10"/>
            <p:cNvSpPr/>
            <p:nvPr/>
          </p:nvSpPr>
          <p:spPr>
            <a:xfrm>
              <a:off x="3563550" y="1916825"/>
              <a:ext cx="298575" cy="170125"/>
            </a:xfrm>
            <a:custGeom>
              <a:avLst/>
              <a:gdLst/>
              <a:ahLst/>
              <a:cxnLst/>
              <a:rect l="l" t="t" r="r" b="b"/>
              <a:pathLst>
                <a:path w="11943" h="6805" extrusionOk="0">
                  <a:moveTo>
                    <a:pt x="11909" y="0"/>
                  </a:moveTo>
                  <a:cubicBezTo>
                    <a:pt x="10074" y="934"/>
                    <a:pt x="8106" y="1635"/>
                    <a:pt x="6105" y="2135"/>
                  </a:cubicBezTo>
                  <a:cubicBezTo>
                    <a:pt x="4748" y="2452"/>
                    <a:pt x="3360" y="2600"/>
                    <a:pt x="1972" y="2600"/>
                  </a:cubicBezTo>
                  <a:cubicBezTo>
                    <a:pt x="1314" y="2600"/>
                    <a:pt x="655" y="2566"/>
                    <a:pt x="0" y="2502"/>
                  </a:cubicBezTo>
                  <a:lnTo>
                    <a:pt x="0" y="2502"/>
                  </a:lnTo>
                  <a:cubicBezTo>
                    <a:pt x="1001" y="4337"/>
                    <a:pt x="2302" y="6405"/>
                    <a:pt x="2636" y="6672"/>
                  </a:cubicBezTo>
                  <a:cubicBezTo>
                    <a:pt x="2769" y="6760"/>
                    <a:pt x="3110" y="6805"/>
                    <a:pt x="3589" y="6805"/>
                  </a:cubicBezTo>
                  <a:cubicBezTo>
                    <a:pt x="3829" y="6805"/>
                    <a:pt x="4103" y="6794"/>
                    <a:pt x="4404" y="6772"/>
                  </a:cubicBezTo>
                  <a:cubicBezTo>
                    <a:pt x="6585" y="3032"/>
                    <a:pt x="9786" y="2495"/>
                    <a:pt x="11394" y="2495"/>
                  </a:cubicBezTo>
                  <a:cubicBezTo>
                    <a:pt x="11507" y="2495"/>
                    <a:pt x="11612" y="2497"/>
                    <a:pt x="11709" y="2502"/>
                  </a:cubicBezTo>
                  <a:cubicBezTo>
                    <a:pt x="11876" y="1668"/>
                    <a:pt x="11942" y="834"/>
                    <a:pt x="1190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10"/>
            <p:cNvSpPr/>
            <p:nvPr/>
          </p:nvSpPr>
          <p:spPr>
            <a:xfrm>
              <a:off x="3673625" y="1980150"/>
              <a:ext cx="182650" cy="106800"/>
            </a:xfrm>
            <a:custGeom>
              <a:avLst/>
              <a:gdLst/>
              <a:ahLst/>
              <a:cxnLst/>
              <a:rect l="l" t="t" r="r" b="b"/>
              <a:pathLst>
                <a:path w="7306" h="4272" extrusionOk="0">
                  <a:moveTo>
                    <a:pt x="7110" y="0"/>
                  </a:moveTo>
                  <a:cubicBezTo>
                    <a:pt x="5520" y="0"/>
                    <a:pt x="2239" y="435"/>
                    <a:pt x="1" y="4272"/>
                  </a:cubicBezTo>
                  <a:cubicBezTo>
                    <a:pt x="1602" y="4139"/>
                    <a:pt x="4037" y="3638"/>
                    <a:pt x="5738" y="2604"/>
                  </a:cubicBezTo>
                  <a:cubicBezTo>
                    <a:pt x="6605" y="2104"/>
                    <a:pt x="7072" y="1103"/>
                    <a:pt x="7306" y="2"/>
                  </a:cubicBezTo>
                  <a:cubicBezTo>
                    <a:pt x="7244" y="1"/>
                    <a:pt x="7178" y="0"/>
                    <a:pt x="7110" y="0"/>
                  </a:cubicBezTo>
                  <a:close/>
                </a:path>
              </a:pathLst>
            </a:custGeom>
            <a:solidFill>
              <a:srgbClr val="F772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10"/>
            <p:cNvSpPr/>
            <p:nvPr/>
          </p:nvSpPr>
          <p:spPr>
            <a:xfrm>
              <a:off x="3468650" y="1678800"/>
              <a:ext cx="173325" cy="164050"/>
            </a:xfrm>
            <a:custGeom>
              <a:avLst/>
              <a:gdLst/>
              <a:ahLst/>
              <a:cxnLst/>
              <a:rect l="l" t="t" r="r" b="b"/>
              <a:pathLst>
                <a:path w="6933" h="6562" extrusionOk="0">
                  <a:moveTo>
                    <a:pt x="4105" y="1"/>
                  </a:moveTo>
                  <a:cubicBezTo>
                    <a:pt x="2858" y="1"/>
                    <a:pt x="1" y="3553"/>
                    <a:pt x="194" y="4584"/>
                  </a:cubicBezTo>
                  <a:cubicBezTo>
                    <a:pt x="327" y="5435"/>
                    <a:pt x="2579" y="6561"/>
                    <a:pt x="4264" y="6561"/>
                  </a:cubicBezTo>
                  <a:cubicBezTo>
                    <a:pt x="4694" y="6561"/>
                    <a:pt x="5086" y="6488"/>
                    <a:pt x="5398" y="6319"/>
                  </a:cubicBezTo>
                  <a:cubicBezTo>
                    <a:pt x="6932" y="5451"/>
                    <a:pt x="5998" y="381"/>
                    <a:pt x="4230" y="14"/>
                  </a:cubicBezTo>
                  <a:cubicBezTo>
                    <a:pt x="4190" y="5"/>
                    <a:pt x="4148" y="1"/>
                    <a:pt x="4105" y="1"/>
                  </a:cubicBezTo>
                  <a:close/>
                </a:path>
              </a:pathLst>
            </a:custGeom>
            <a:solidFill>
              <a:srgbClr val="EF84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10"/>
            <p:cNvSpPr/>
            <p:nvPr/>
          </p:nvSpPr>
          <p:spPr>
            <a:xfrm>
              <a:off x="3781450" y="1738250"/>
              <a:ext cx="83525" cy="38750"/>
            </a:xfrm>
            <a:custGeom>
              <a:avLst/>
              <a:gdLst/>
              <a:ahLst/>
              <a:cxnLst/>
              <a:rect l="l" t="t" r="r" b="b"/>
              <a:pathLst>
                <a:path w="3341" h="1550" extrusionOk="0">
                  <a:moveTo>
                    <a:pt x="1520" y="0"/>
                  </a:moveTo>
                  <a:cubicBezTo>
                    <a:pt x="803" y="0"/>
                    <a:pt x="117" y="206"/>
                    <a:pt x="57" y="638"/>
                  </a:cubicBezTo>
                  <a:cubicBezTo>
                    <a:pt x="1" y="1207"/>
                    <a:pt x="935" y="1549"/>
                    <a:pt x="1801" y="1549"/>
                  </a:cubicBezTo>
                  <a:cubicBezTo>
                    <a:pt x="2459" y="1549"/>
                    <a:pt x="3078" y="1352"/>
                    <a:pt x="3193" y="905"/>
                  </a:cubicBezTo>
                  <a:cubicBezTo>
                    <a:pt x="3341" y="315"/>
                    <a:pt x="2407" y="0"/>
                    <a:pt x="1520" y="0"/>
                  </a:cubicBezTo>
                  <a:close/>
                </a:path>
              </a:pathLst>
            </a:custGeom>
            <a:solidFill>
              <a:srgbClr val="F772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10"/>
            <p:cNvSpPr/>
            <p:nvPr/>
          </p:nvSpPr>
          <p:spPr>
            <a:xfrm>
              <a:off x="3808425" y="1610600"/>
              <a:ext cx="57725" cy="74425"/>
            </a:xfrm>
            <a:custGeom>
              <a:avLst/>
              <a:gdLst/>
              <a:ahLst/>
              <a:cxnLst/>
              <a:rect l="l" t="t" r="r" b="b"/>
              <a:pathLst>
                <a:path w="2309" h="2977" extrusionOk="0">
                  <a:moveTo>
                    <a:pt x="1344" y="1"/>
                  </a:moveTo>
                  <a:cubicBezTo>
                    <a:pt x="486" y="1"/>
                    <a:pt x="1" y="2976"/>
                    <a:pt x="813" y="2976"/>
                  </a:cubicBezTo>
                  <a:cubicBezTo>
                    <a:pt x="821" y="2976"/>
                    <a:pt x="828" y="2976"/>
                    <a:pt x="836" y="2976"/>
                  </a:cubicBezTo>
                  <a:cubicBezTo>
                    <a:pt x="2116" y="2976"/>
                    <a:pt x="2309" y="206"/>
                    <a:pt x="1413" y="7"/>
                  </a:cubicBezTo>
                  <a:cubicBezTo>
                    <a:pt x="1390" y="3"/>
                    <a:pt x="1367" y="1"/>
                    <a:pt x="1344" y="1"/>
                  </a:cubicBezTo>
                  <a:close/>
                </a:path>
              </a:pathLst>
            </a:custGeom>
            <a:solidFill>
              <a:srgbClr val="9B31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10"/>
            <p:cNvSpPr/>
            <p:nvPr/>
          </p:nvSpPr>
          <p:spPr>
            <a:xfrm>
              <a:off x="3807050" y="1455625"/>
              <a:ext cx="106775" cy="81225"/>
            </a:xfrm>
            <a:custGeom>
              <a:avLst/>
              <a:gdLst/>
              <a:ahLst/>
              <a:cxnLst/>
              <a:rect l="l" t="t" r="r" b="b"/>
              <a:pathLst>
                <a:path w="4271" h="3249" extrusionOk="0">
                  <a:moveTo>
                    <a:pt x="1186" y="1"/>
                  </a:moveTo>
                  <a:cubicBezTo>
                    <a:pt x="697" y="1"/>
                    <a:pt x="342" y="618"/>
                    <a:pt x="201" y="1069"/>
                  </a:cubicBezTo>
                  <a:cubicBezTo>
                    <a:pt x="1" y="1569"/>
                    <a:pt x="601" y="2070"/>
                    <a:pt x="1402" y="2670"/>
                  </a:cubicBezTo>
                  <a:cubicBezTo>
                    <a:pt x="1906" y="3066"/>
                    <a:pt x="2391" y="3248"/>
                    <a:pt x="2814" y="3248"/>
                  </a:cubicBezTo>
                  <a:cubicBezTo>
                    <a:pt x="3175" y="3248"/>
                    <a:pt x="3491" y="3116"/>
                    <a:pt x="3737" y="2870"/>
                  </a:cubicBezTo>
                  <a:cubicBezTo>
                    <a:pt x="4270" y="2370"/>
                    <a:pt x="2136" y="368"/>
                    <a:pt x="1468" y="68"/>
                  </a:cubicBezTo>
                  <a:cubicBezTo>
                    <a:pt x="1370" y="22"/>
                    <a:pt x="1276" y="1"/>
                    <a:pt x="1186" y="1"/>
                  </a:cubicBezTo>
                  <a:close/>
                </a:path>
              </a:pathLst>
            </a:custGeom>
            <a:solidFill>
              <a:srgbClr val="9B31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10"/>
            <p:cNvSpPr/>
            <p:nvPr/>
          </p:nvSpPr>
          <p:spPr>
            <a:xfrm>
              <a:off x="4048900" y="1717350"/>
              <a:ext cx="121775" cy="162200"/>
            </a:xfrm>
            <a:custGeom>
              <a:avLst/>
              <a:gdLst/>
              <a:ahLst/>
              <a:cxnLst/>
              <a:rect l="l" t="t" r="r" b="b"/>
              <a:pathLst>
                <a:path w="4871" h="6488" extrusionOk="0">
                  <a:moveTo>
                    <a:pt x="4136" y="1"/>
                  </a:moveTo>
                  <a:cubicBezTo>
                    <a:pt x="3602" y="1"/>
                    <a:pt x="2952" y="766"/>
                    <a:pt x="2302" y="1741"/>
                  </a:cubicBezTo>
                  <a:cubicBezTo>
                    <a:pt x="1568" y="2842"/>
                    <a:pt x="0" y="5411"/>
                    <a:pt x="1001" y="6111"/>
                  </a:cubicBezTo>
                  <a:cubicBezTo>
                    <a:pt x="1325" y="6354"/>
                    <a:pt x="1606" y="6488"/>
                    <a:pt x="1884" y="6488"/>
                  </a:cubicBezTo>
                  <a:cubicBezTo>
                    <a:pt x="2294" y="6488"/>
                    <a:pt x="2700" y="6199"/>
                    <a:pt x="3236" y="5544"/>
                  </a:cubicBezTo>
                  <a:cubicBezTo>
                    <a:pt x="4137" y="4443"/>
                    <a:pt x="2936" y="3576"/>
                    <a:pt x="2936" y="3576"/>
                  </a:cubicBezTo>
                  <a:cubicBezTo>
                    <a:pt x="2936" y="3576"/>
                    <a:pt x="4870" y="240"/>
                    <a:pt x="4337" y="40"/>
                  </a:cubicBezTo>
                  <a:cubicBezTo>
                    <a:pt x="4272" y="13"/>
                    <a:pt x="4205" y="1"/>
                    <a:pt x="4136" y="1"/>
                  </a:cubicBezTo>
                  <a:close/>
                </a:path>
              </a:pathLst>
            </a:custGeom>
            <a:solidFill>
              <a:srgbClr val="EF84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10"/>
            <p:cNvSpPr/>
            <p:nvPr/>
          </p:nvSpPr>
          <p:spPr>
            <a:xfrm>
              <a:off x="3406725" y="1688025"/>
              <a:ext cx="82250" cy="47950"/>
            </a:xfrm>
            <a:custGeom>
              <a:avLst/>
              <a:gdLst/>
              <a:ahLst/>
              <a:cxnLst/>
              <a:rect l="l" t="t" r="r" b="b"/>
              <a:pathLst>
                <a:path w="3290" h="1918" extrusionOk="0">
                  <a:moveTo>
                    <a:pt x="838" y="1"/>
                  </a:moveTo>
                  <a:cubicBezTo>
                    <a:pt x="489" y="1"/>
                    <a:pt x="224" y="120"/>
                    <a:pt x="169" y="412"/>
                  </a:cubicBezTo>
                  <a:cubicBezTo>
                    <a:pt x="1" y="1182"/>
                    <a:pt x="1428" y="1917"/>
                    <a:pt x="2350" y="1917"/>
                  </a:cubicBezTo>
                  <a:cubicBezTo>
                    <a:pt x="2706" y="1917"/>
                    <a:pt x="2987" y="1807"/>
                    <a:pt x="3071" y="1547"/>
                  </a:cubicBezTo>
                  <a:cubicBezTo>
                    <a:pt x="3289" y="844"/>
                    <a:pt x="1765" y="1"/>
                    <a:pt x="838" y="1"/>
                  </a:cubicBezTo>
                  <a:close/>
                </a:path>
              </a:pathLst>
            </a:custGeom>
            <a:solidFill>
              <a:srgbClr val="F772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10"/>
            <p:cNvSpPr/>
            <p:nvPr/>
          </p:nvSpPr>
          <p:spPr>
            <a:xfrm>
              <a:off x="3488925" y="1583700"/>
              <a:ext cx="68475" cy="74425"/>
            </a:xfrm>
            <a:custGeom>
              <a:avLst/>
              <a:gdLst/>
              <a:ahLst/>
              <a:cxnLst/>
              <a:rect l="l" t="t" r="r" b="b"/>
              <a:pathLst>
                <a:path w="2739" h="2977" extrusionOk="0">
                  <a:moveTo>
                    <a:pt x="1770" y="1"/>
                  </a:moveTo>
                  <a:cubicBezTo>
                    <a:pt x="901" y="1"/>
                    <a:pt x="1" y="2440"/>
                    <a:pt x="1151" y="2951"/>
                  </a:cubicBezTo>
                  <a:cubicBezTo>
                    <a:pt x="1190" y="2968"/>
                    <a:pt x="1230" y="2976"/>
                    <a:pt x="1270" y="2976"/>
                  </a:cubicBezTo>
                  <a:cubicBezTo>
                    <a:pt x="2003" y="2976"/>
                    <a:pt x="2739" y="205"/>
                    <a:pt x="1885" y="16"/>
                  </a:cubicBezTo>
                  <a:cubicBezTo>
                    <a:pt x="1847" y="6"/>
                    <a:pt x="1808" y="1"/>
                    <a:pt x="1770" y="1"/>
                  </a:cubicBezTo>
                  <a:close/>
                </a:path>
              </a:pathLst>
            </a:custGeom>
            <a:solidFill>
              <a:srgbClr val="9B31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10"/>
            <p:cNvSpPr/>
            <p:nvPr/>
          </p:nvSpPr>
          <p:spPr>
            <a:xfrm>
              <a:off x="3469325" y="1431475"/>
              <a:ext cx="106750" cy="61825"/>
            </a:xfrm>
            <a:custGeom>
              <a:avLst/>
              <a:gdLst/>
              <a:ahLst/>
              <a:cxnLst/>
              <a:rect l="l" t="t" r="r" b="b"/>
              <a:pathLst>
                <a:path w="4270" h="2473" extrusionOk="0">
                  <a:moveTo>
                    <a:pt x="3469" y="0"/>
                  </a:moveTo>
                  <a:cubicBezTo>
                    <a:pt x="2769" y="0"/>
                    <a:pt x="0" y="901"/>
                    <a:pt x="234" y="1601"/>
                  </a:cubicBezTo>
                  <a:cubicBezTo>
                    <a:pt x="419" y="2132"/>
                    <a:pt x="963" y="2472"/>
                    <a:pt x="1765" y="2472"/>
                  </a:cubicBezTo>
                  <a:cubicBezTo>
                    <a:pt x="1972" y="2472"/>
                    <a:pt x="2196" y="2450"/>
                    <a:pt x="2435" y="2402"/>
                  </a:cubicBezTo>
                  <a:cubicBezTo>
                    <a:pt x="3436" y="2202"/>
                    <a:pt x="4170" y="2002"/>
                    <a:pt x="4203" y="1468"/>
                  </a:cubicBezTo>
                  <a:cubicBezTo>
                    <a:pt x="4270" y="901"/>
                    <a:pt x="4203" y="34"/>
                    <a:pt x="3469" y="0"/>
                  </a:cubicBezTo>
                  <a:close/>
                </a:path>
              </a:pathLst>
            </a:custGeom>
            <a:solidFill>
              <a:srgbClr val="9B31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10"/>
            <p:cNvSpPr/>
            <p:nvPr/>
          </p:nvSpPr>
          <p:spPr>
            <a:xfrm>
              <a:off x="4372450" y="2631500"/>
              <a:ext cx="940700" cy="1003225"/>
            </a:xfrm>
            <a:custGeom>
              <a:avLst/>
              <a:gdLst/>
              <a:ahLst/>
              <a:cxnLst/>
              <a:rect l="l" t="t" r="r" b="b"/>
              <a:pathLst>
                <a:path w="37628" h="40129" extrusionOk="0">
                  <a:moveTo>
                    <a:pt x="5505" y="0"/>
                  </a:moveTo>
                  <a:cubicBezTo>
                    <a:pt x="5505" y="0"/>
                    <a:pt x="2002" y="6805"/>
                    <a:pt x="1002" y="14477"/>
                  </a:cubicBezTo>
                  <a:cubicBezTo>
                    <a:pt x="1" y="22149"/>
                    <a:pt x="1002" y="27487"/>
                    <a:pt x="1002" y="27487"/>
                  </a:cubicBezTo>
                  <a:cubicBezTo>
                    <a:pt x="1002" y="27487"/>
                    <a:pt x="17680" y="30022"/>
                    <a:pt x="20249" y="40129"/>
                  </a:cubicBezTo>
                  <a:lnTo>
                    <a:pt x="37628" y="40129"/>
                  </a:lnTo>
                  <a:cubicBezTo>
                    <a:pt x="37628" y="40129"/>
                    <a:pt x="33758" y="24451"/>
                    <a:pt x="25452" y="14077"/>
                  </a:cubicBezTo>
                  <a:cubicBezTo>
                    <a:pt x="17146" y="3669"/>
                    <a:pt x="5505" y="0"/>
                    <a:pt x="55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10"/>
            <p:cNvSpPr/>
            <p:nvPr/>
          </p:nvSpPr>
          <p:spPr>
            <a:xfrm>
              <a:off x="3810400" y="3244100"/>
              <a:ext cx="707200" cy="924600"/>
            </a:xfrm>
            <a:custGeom>
              <a:avLst/>
              <a:gdLst/>
              <a:ahLst/>
              <a:cxnLst/>
              <a:rect l="l" t="t" r="r" b="b"/>
              <a:pathLst>
                <a:path w="28288" h="36984" extrusionOk="0">
                  <a:moveTo>
                    <a:pt x="16123" y="0"/>
                  </a:moveTo>
                  <a:cubicBezTo>
                    <a:pt x="15096" y="0"/>
                    <a:pt x="14069" y="27"/>
                    <a:pt x="13043" y="80"/>
                  </a:cubicBezTo>
                  <a:cubicBezTo>
                    <a:pt x="4270" y="514"/>
                    <a:pt x="0" y="2015"/>
                    <a:pt x="0" y="2015"/>
                  </a:cubicBezTo>
                  <a:cubicBezTo>
                    <a:pt x="534" y="13323"/>
                    <a:pt x="5271" y="36373"/>
                    <a:pt x="5271" y="36373"/>
                  </a:cubicBezTo>
                  <a:cubicBezTo>
                    <a:pt x="7424" y="36817"/>
                    <a:pt x="9851" y="36983"/>
                    <a:pt x="12278" y="36983"/>
                  </a:cubicBezTo>
                  <a:cubicBezTo>
                    <a:pt x="19514" y="36983"/>
                    <a:pt x="26753" y="35506"/>
                    <a:pt x="26753" y="35506"/>
                  </a:cubicBezTo>
                  <a:cubicBezTo>
                    <a:pt x="26753" y="35506"/>
                    <a:pt x="27086" y="32504"/>
                    <a:pt x="27520" y="25565"/>
                  </a:cubicBezTo>
                  <a:cubicBezTo>
                    <a:pt x="27920" y="18627"/>
                    <a:pt x="28287" y="1248"/>
                    <a:pt x="28287" y="1248"/>
                  </a:cubicBezTo>
                  <a:cubicBezTo>
                    <a:pt x="24289" y="422"/>
                    <a:pt x="20206" y="0"/>
                    <a:pt x="161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10"/>
            <p:cNvSpPr/>
            <p:nvPr/>
          </p:nvSpPr>
          <p:spPr>
            <a:xfrm>
              <a:off x="3907125" y="3318650"/>
              <a:ext cx="547925" cy="158800"/>
            </a:xfrm>
            <a:custGeom>
              <a:avLst/>
              <a:gdLst/>
              <a:ahLst/>
              <a:cxnLst/>
              <a:rect l="l" t="t" r="r" b="b"/>
              <a:pathLst>
                <a:path w="21917" h="6352" extrusionOk="0">
                  <a:moveTo>
                    <a:pt x="10275" y="1"/>
                  </a:moveTo>
                  <a:cubicBezTo>
                    <a:pt x="4104" y="1"/>
                    <a:pt x="434" y="1301"/>
                    <a:pt x="234" y="2135"/>
                  </a:cubicBezTo>
                  <a:cubicBezTo>
                    <a:pt x="1" y="2969"/>
                    <a:pt x="201" y="5404"/>
                    <a:pt x="634" y="5905"/>
                  </a:cubicBezTo>
                  <a:cubicBezTo>
                    <a:pt x="969" y="6239"/>
                    <a:pt x="3081" y="6351"/>
                    <a:pt x="6175" y="6351"/>
                  </a:cubicBezTo>
                  <a:cubicBezTo>
                    <a:pt x="7403" y="6351"/>
                    <a:pt x="8786" y="6333"/>
                    <a:pt x="10275" y="6305"/>
                  </a:cubicBezTo>
                  <a:cubicBezTo>
                    <a:pt x="15478" y="6205"/>
                    <a:pt x="20449" y="6138"/>
                    <a:pt x="21149" y="5071"/>
                  </a:cubicBezTo>
                  <a:cubicBezTo>
                    <a:pt x="21816" y="3970"/>
                    <a:pt x="21916" y="1135"/>
                    <a:pt x="21549" y="701"/>
                  </a:cubicBezTo>
                  <a:cubicBezTo>
                    <a:pt x="21216" y="234"/>
                    <a:pt x="17180" y="1"/>
                    <a:pt x="102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10"/>
            <p:cNvSpPr/>
            <p:nvPr/>
          </p:nvSpPr>
          <p:spPr>
            <a:xfrm>
              <a:off x="3809550" y="3573725"/>
              <a:ext cx="456200" cy="478675"/>
            </a:xfrm>
            <a:custGeom>
              <a:avLst/>
              <a:gdLst/>
              <a:ahLst/>
              <a:cxnLst/>
              <a:rect l="l" t="t" r="r" b="b"/>
              <a:pathLst>
                <a:path w="18248" h="19147" extrusionOk="0">
                  <a:moveTo>
                    <a:pt x="8925" y="1"/>
                  </a:moveTo>
                  <a:cubicBezTo>
                    <a:pt x="8504" y="1"/>
                    <a:pt x="8178" y="145"/>
                    <a:pt x="8007" y="505"/>
                  </a:cubicBezTo>
                  <a:cubicBezTo>
                    <a:pt x="7339" y="1873"/>
                    <a:pt x="11142" y="4308"/>
                    <a:pt x="11075" y="4608"/>
                  </a:cubicBezTo>
                  <a:cubicBezTo>
                    <a:pt x="11067" y="4644"/>
                    <a:pt x="11004" y="4660"/>
                    <a:pt x="10895" y="4660"/>
                  </a:cubicBezTo>
                  <a:cubicBezTo>
                    <a:pt x="10189" y="4660"/>
                    <a:pt x="7551" y="3959"/>
                    <a:pt x="5238" y="3207"/>
                  </a:cubicBezTo>
                  <a:cubicBezTo>
                    <a:pt x="3070" y="2502"/>
                    <a:pt x="2091" y="2436"/>
                    <a:pt x="1800" y="2436"/>
                  </a:cubicBezTo>
                  <a:cubicBezTo>
                    <a:pt x="1733" y="2436"/>
                    <a:pt x="1702" y="2440"/>
                    <a:pt x="1702" y="2440"/>
                  </a:cubicBezTo>
                  <a:cubicBezTo>
                    <a:pt x="1702" y="2440"/>
                    <a:pt x="268" y="3241"/>
                    <a:pt x="635" y="4608"/>
                  </a:cubicBezTo>
                  <a:cubicBezTo>
                    <a:pt x="1035" y="5942"/>
                    <a:pt x="1902" y="6143"/>
                    <a:pt x="1902" y="6610"/>
                  </a:cubicBezTo>
                  <a:cubicBezTo>
                    <a:pt x="1902" y="7043"/>
                    <a:pt x="1" y="8077"/>
                    <a:pt x="568" y="9612"/>
                  </a:cubicBezTo>
                  <a:cubicBezTo>
                    <a:pt x="1168" y="11113"/>
                    <a:pt x="2202" y="11413"/>
                    <a:pt x="2102" y="11947"/>
                  </a:cubicBezTo>
                  <a:cubicBezTo>
                    <a:pt x="2002" y="12514"/>
                    <a:pt x="1168" y="13715"/>
                    <a:pt x="1902" y="14449"/>
                  </a:cubicBezTo>
                  <a:cubicBezTo>
                    <a:pt x="2636" y="15182"/>
                    <a:pt x="3270" y="15149"/>
                    <a:pt x="3236" y="15916"/>
                  </a:cubicBezTo>
                  <a:cubicBezTo>
                    <a:pt x="3203" y="16683"/>
                    <a:pt x="3203" y="18818"/>
                    <a:pt x="7039" y="19119"/>
                  </a:cubicBezTo>
                  <a:cubicBezTo>
                    <a:pt x="7283" y="19137"/>
                    <a:pt x="7538" y="19146"/>
                    <a:pt x="7803" y="19146"/>
                  </a:cubicBezTo>
                  <a:cubicBezTo>
                    <a:pt x="11742" y="19146"/>
                    <a:pt x="17747" y="17184"/>
                    <a:pt x="17747" y="17184"/>
                  </a:cubicBezTo>
                  <a:lnTo>
                    <a:pt x="18247" y="9178"/>
                  </a:lnTo>
                  <a:lnTo>
                    <a:pt x="18247" y="9178"/>
                  </a:lnTo>
                  <a:cubicBezTo>
                    <a:pt x="18164" y="9188"/>
                    <a:pt x="18081" y="9193"/>
                    <a:pt x="17999" y="9193"/>
                  </a:cubicBezTo>
                  <a:cubicBezTo>
                    <a:pt x="17000" y="9193"/>
                    <a:pt x="16136" y="8461"/>
                    <a:pt x="16012" y="7444"/>
                  </a:cubicBezTo>
                  <a:cubicBezTo>
                    <a:pt x="15612" y="5475"/>
                    <a:pt x="15345" y="2774"/>
                    <a:pt x="13510" y="1873"/>
                  </a:cubicBezTo>
                  <a:cubicBezTo>
                    <a:pt x="12148" y="1204"/>
                    <a:pt x="10140" y="1"/>
                    <a:pt x="8925" y="1"/>
                  </a:cubicBezTo>
                  <a:close/>
                </a:path>
              </a:pathLst>
            </a:custGeom>
            <a:solidFill>
              <a:srgbClr val="FFBB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10"/>
            <p:cNvSpPr/>
            <p:nvPr/>
          </p:nvSpPr>
          <p:spPr>
            <a:xfrm>
              <a:off x="4196500" y="3634700"/>
              <a:ext cx="1136675" cy="457400"/>
            </a:xfrm>
            <a:custGeom>
              <a:avLst/>
              <a:gdLst/>
              <a:ahLst/>
              <a:cxnLst/>
              <a:rect l="l" t="t" r="r" b="b"/>
              <a:pathLst>
                <a:path w="45467" h="18296" extrusionOk="0">
                  <a:moveTo>
                    <a:pt x="27287" y="1"/>
                  </a:moveTo>
                  <a:cubicBezTo>
                    <a:pt x="27287" y="1"/>
                    <a:pt x="28221" y="2102"/>
                    <a:pt x="25552" y="4304"/>
                  </a:cubicBezTo>
                  <a:cubicBezTo>
                    <a:pt x="24584" y="5102"/>
                    <a:pt x="21274" y="5357"/>
                    <a:pt x="17448" y="5357"/>
                  </a:cubicBezTo>
                  <a:cubicBezTo>
                    <a:pt x="10722" y="5357"/>
                    <a:pt x="2402" y="4571"/>
                    <a:pt x="2402" y="4571"/>
                  </a:cubicBezTo>
                  <a:cubicBezTo>
                    <a:pt x="2402" y="4571"/>
                    <a:pt x="1" y="11276"/>
                    <a:pt x="1635" y="16813"/>
                  </a:cubicBezTo>
                  <a:cubicBezTo>
                    <a:pt x="1635" y="16813"/>
                    <a:pt x="10886" y="18296"/>
                    <a:pt x="20463" y="18296"/>
                  </a:cubicBezTo>
                  <a:cubicBezTo>
                    <a:pt x="25252" y="18296"/>
                    <a:pt x="30122" y="17925"/>
                    <a:pt x="33958" y="16813"/>
                  </a:cubicBezTo>
                  <a:cubicBezTo>
                    <a:pt x="45466" y="13477"/>
                    <a:pt x="45333" y="3670"/>
                    <a:pt x="44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7" name="Google Shape;1047;p10"/>
          <p:cNvSpPr txBox="1">
            <a:spLocks noGrp="1"/>
          </p:cNvSpPr>
          <p:nvPr>
            <p:ph type="subTitle" idx="1"/>
          </p:nvPr>
        </p:nvSpPr>
        <p:spPr>
          <a:xfrm>
            <a:off x="1207775" y="2327313"/>
            <a:ext cx="3065700" cy="135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048" name="Google Shape;1048;p10"/>
          <p:cNvSpPr txBox="1">
            <a:spLocks noGrp="1"/>
          </p:cNvSpPr>
          <p:nvPr>
            <p:ph type="title"/>
          </p:nvPr>
        </p:nvSpPr>
        <p:spPr>
          <a:xfrm>
            <a:off x="1207775" y="1747238"/>
            <a:ext cx="3065700" cy="5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3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2"/>
        </a:solidFill>
        <a:effectLst/>
      </p:bgPr>
    </p:bg>
    <p:spTree>
      <p:nvGrpSpPr>
        <p:cNvPr id="1" name="Shape 1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9" name="Google Shape;1119;p13"/>
          <p:cNvGrpSpPr/>
          <p:nvPr/>
        </p:nvGrpSpPr>
        <p:grpSpPr>
          <a:xfrm rot="3899834">
            <a:off x="-735871" y="3518050"/>
            <a:ext cx="2610224" cy="682942"/>
            <a:chOff x="6637390" y="3260496"/>
            <a:chExt cx="1806226" cy="472583"/>
          </a:xfrm>
        </p:grpSpPr>
        <p:sp>
          <p:nvSpPr>
            <p:cNvPr id="1120" name="Google Shape;1120;p13"/>
            <p:cNvSpPr/>
            <p:nvPr/>
          </p:nvSpPr>
          <p:spPr>
            <a:xfrm>
              <a:off x="6637390" y="3685653"/>
              <a:ext cx="11689" cy="46056"/>
            </a:xfrm>
            <a:custGeom>
              <a:avLst/>
              <a:gdLst/>
              <a:ahLst/>
              <a:cxnLst/>
              <a:rect l="l" t="t" r="r" b="b"/>
              <a:pathLst>
                <a:path w="384" h="1513" extrusionOk="0">
                  <a:moveTo>
                    <a:pt x="192" y="0"/>
                  </a:moveTo>
                  <a:cubicBezTo>
                    <a:pt x="118" y="0"/>
                    <a:pt x="44" y="44"/>
                    <a:pt x="18" y="131"/>
                  </a:cubicBezTo>
                  <a:cubicBezTo>
                    <a:pt x="1" y="236"/>
                    <a:pt x="1" y="358"/>
                    <a:pt x="18" y="480"/>
                  </a:cubicBezTo>
                  <a:lnTo>
                    <a:pt x="18" y="776"/>
                  </a:lnTo>
                  <a:cubicBezTo>
                    <a:pt x="18" y="1003"/>
                    <a:pt x="35" y="1212"/>
                    <a:pt x="88" y="1421"/>
                  </a:cubicBezTo>
                  <a:cubicBezTo>
                    <a:pt x="96" y="1482"/>
                    <a:pt x="144" y="1512"/>
                    <a:pt x="192" y="1512"/>
                  </a:cubicBezTo>
                  <a:cubicBezTo>
                    <a:pt x="240" y="1512"/>
                    <a:pt x="288" y="1482"/>
                    <a:pt x="297" y="1421"/>
                  </a:cubicBezTo>
                  <a:cubicBezTo>
                    <a:pt x="349" y="1212"/>
                    <a:pt x="367" y="1003"/>
                    <a:pt x="349" y="776"/>
                  </a:cubicBezTo>
                  <a:cubicBezTo>
                    <a:pt x="349" y="671"/>
                    <a:pt x="349" y="584"/>
                    <a:pt x="367" y="480"/>
                  </a:cubicBezTo>
                  <a:cubicBezTo>
                    <a:pt x="384" y="358"/>
                    <a:pt x="384" y="236"/>
                    <a:pt x="367" y="131"/>
                  </a:cubicBezTo>
                  <a:cubicBezTo>
                    <a:pt x="340" y="44"/>
                    <a:pt x="266" y="0"/>
                    <a:pt x="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13"/>
            <p:cNvSpPr/>
            <p:nvPr/>
          </p:nvSpPr>
          <p:spPr>
            <a:xfrm>
              <a:off x="6646400" y="3580208"/>
              <a:ext cx="14885" cy="52874"/>
            </a:xfrm>
            <a:custGeom>
              <a:avLst/>
              <a:gdLst/>
              <a:ahLst/>
              <a:cxnLst/>
              <a:rect l="l" t="t" r="r" b="b"/>
              <a:pathLst>
                <a:path w="489" h="1737" extrusionOk="0">
                  <a:moveTo>
                    <a:pt x="386" y="0"/>
                  </a:moveTo>
                  <a:cubicBezTo>
                    <a:pt x="373" y="0"/>
                    <a:pt x="360" y="6"/>
                    <a:pt x="349" y="22"/>
                  </a:cubicBezTo>
                  <a:cubicBezTo>
                    <a:pt x="297" y="74"/>
                    <a:pt x="262" y="126"/>
                    <a:pt x="227" y="179"/>
                  </a:cubicBezTo>
                  <a:cubicBezTo>
                    <a:pt x="193" y="231"/>
                    <a:pt x="158" y="301"/>
                    <a:pt x="158" y="370"/>
                  </a:cubicBezTo>
                  <a:cubicBezTo>
                    <a:pt x="123" y="510"/>
                    <a:pt x="88" y="649"/>
                    <a:pt x="71" y="789"/>
                  </a:cubicBezTo>
                  <a:cubicBezTo>
                    <a:pt x="18" y="1068"/>
                    <a:pt x="1" y="1346"/>
                    <a:pt x="1" y="1625"/>
                  </a:cubicBezTo>
                  <a:cubicBezTo>
                    <a:pt x="1" y="1695"/>
                    <a:pt x="63" y="1736"/>
                    <a:pt x="123" y="1736"/>
                  </a:cubicBezTo>
                  <a:cubicBezTo>
                    <a:pt x="168" y="1736"/>
                    <a:pt x="212" y="1713"/>
                    <a:pt x="227" y="1660"/>
                  </a:cubicBezTo>
                  <a:cubicBezTo>
                    <a:pt x="280" y="1399"/>
                    <a:pt x="315" y="1137"/>
                    <a:pt x="367" y="858"/>
                  </a:cubicBezTo>
                  <a:cubicBezTo>
                    <a:pt x="384" y="736"/>
                    <a:pt x="419" y="614"/>
                    <a:pt x="454" y="492"/>
                  </a:cubicBezTo>
                  <a:cubicBezTo>
                    <a:pt x="471" y="405"/>
                    <a:pt x="489" y="335"/>
                    <a:pt x="489" y="266"/>
                  </a:cubicBezTo>
                  <a:cubicBezTo>
                    <a:pt x="471" y="196"/>
                    <a:pt x="471" y="144"/>
                    <a:pt x="454" y="74"/>
                  </a:cubicBezTo>
                  <a:cubicBezTo>
                    <a:pt x="454" y="37"/>
                    <a:pt x="419" y="0"/>
                    <a:pt x="3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13"/>
            <p:cNvSpPr/>
            <p:nvPr/>
          </p:nvSpPr>
          <p:spPr>
            <a:xfrm>
              <a:off x="6677936" y="3499664"/>
              <a:ext cx="24748" cy="44382"/>
            </a:xfrm>
            <a:custGeom>
              <a:avLst/>
              <a:gdLst/>
              <a:ahLst/>
              <a:cxnLst/>
              <a:rect l="l" t="t" r="r" b="b"/>
              <a:pathLst>
                <a:path w="813" h="1458" extrusionOk="0">
                  <a:moveTo>
                    <a:pt x="708" y="1"/>
                  </a:moveTo>
                  <a:cubicBezTo>
                    <a:pt x="638" y="18"/>
                    <a:pt x="586" y="53"/>
                    <a:pt x="534" y="88"/>
                  </a:cubicBezTo>
                  <a:cubicBezTo>
                    <a:pt x="464" y="140"/>
                    <a:pt x="412" y="192"/>
                    <a:pt x="394" y="262"/>
                  </a:cubicBezTo>
                  <a:cubicBezTo>
                    <a:pt x="324" y="367"/>
                    <a:pt x="255" y="489"/>
                    <a:pt x="220" y="611"/>
                  </a:cubicBezTo>
                  <a:cubicBezTo>
                    <a:pt x="150" y="715"/>
                    <a:pt x="115" y="837"/>
                    <a:pt x="80" y="959"/>
                  </a:cubicBezTo>
                  <a:cubicBezTo>
                    <a:pt x="46" y="1029"/>
                    <a:pt x="28" y="1081"/>
                    <a:pt x="28" y="1151"/>
                  </a:cubicBezTo>
                  <a:cubicBezTo>
                    <a:pt x="11" y="1221"/>
                    <a:pt x="28" y="1291"/>
                    <a:pt x="11" y="1343"/>
                  </a:cubicBezTo>
                  <a:cubicBezTo>
                    <a:pt x="0" y="1415"/>
                    <a:pt x="52" y="1457"/>
                    <a:pt x="102" y="1457"/>
                  </a:cubicBezTo>
                  <a:cubicBezTo>
                    <a:pt x="137" y="1457"/>
                    <a:pt x="171" y="1438"/>
                    <a:pt x="185" y="1395"/>
                  </a:cubicBezTo>
                  <a:cubicBezTo>
                    <a:pt x="220" y="1343"/>
                    <a:pt x="237" y="1291"/>
                    <a:pt x="272" y="1238"/>
                  </a:cubicBezTo>
                  <a:lnTo>
                    <a:pt x="342" y="1064"/>
                  </a:lnTo>
                  <a:cubicBezTo>
                    <a:pt x="377" y="959"/>
                    <a:pt x="429" y="855"/>
                    <a:pt x="499" y="750"/>
                  </a:cubicBezTo>
                  <a:cubicBezTo>
                    <a:pt x="551" y="646"/>
                    <a:pt x="603" y="541"/>
                    <a:pt x="673" y="454"/>
                  </a:cubicBezTo>
                  <a:cubicBezTo>
                    <a:pt x="725" y="402"/>
                    <a:pt x="760" y="332"/>
                    <a:pt x="778" y="280"/>
                  </a:cubicBezTo>
                  <a:cubicBezTo>
                    <a:pt x="813" y="210"/>
                    <a:pt x="813" y="140"/>
                    <a:pt x="813" y="88"/>
                  </a:cubicBezTo>
                  <a:cubicBezTo>
                    <a:pt x="795" y="36"/>
                    <a:pt x="760" y="1"/>
                    <a:pt x="7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13"/>
            <p:cNvSpPr/>
            <p:nvPr/>
          </p:nvSpPr>
          <p:spPr>
            <a:xfrm>
              <a:off x="6736625" y="3404995"/>
              <a:ext cx="33454" cy="42068"/>
            </a:xfrm>
            <a:custGeom>
              <a:avLst/>
              <a:gdLst/>
              <a:ahLst/>
              <a:cxnLst/>
              <a:rect l="l" t="t" r="r" b="b"/>
              <a:pathLst>
                <a:path w="1099" h="1382" extrusionOk="0">
                  <a:moveTo>
                    <a:pt x="854" y="1"/>
                  </a:moveTo>
                  <a:cubicBezTo>
                    <a:pt x="825" y="1"/>
                    <a:pt x="795" y="9"/>
                    <a:pt x="767" y="25"/>
                  </a:cubicBezTo>
                  <a:cubicBezTo>
                    <a:pt x="697" y="60"/>
                    <a:pt x="645" y="113"/>
                    <a:pt x="610" y="182"/>
                  </a:cubicBezTo>
                  <a:cubicBezTo>
                    <a:pt x="506" y="357"/>
                    <a:pt x="401" y="531"/>
                    <a:pt x="279" y="705"/>
                  </a:cubicBezTo>
                  <a:cubicBezTo>
                    <a:pt x="209" y="810"/>
                    <a:pt x="157" y="914"/>
                    <a:pt x="122" y="1019"/>
                  </a:cubicBezTo>
                  <a:cubicBezTo>
                    <a:pt x="87" y="1106"/>
                    <a:pt x="0" y="1228"/>
                    <a:pt x="35" y="1315"/>
                  </a:cubicBezTo>
                  <a:cubicBezTo>
                    <a:pt x="22" y="1353"/>
                    <a:pt x="55" y="1382"/>
                    <a:pt x="87" y="1382"/>
                  </a:cubicBezTo>
                  <a:cubicBezTo>
                    <a:pt x="100" y="1382"/>
                    <a:pt x="112" y="1377"/>
                    <a:pt x="122" y="1368"/>
                  </a:cubicBezTo>
                  <a:cubicBezTo>
                    <a:pt x="209" y="1350"/>
                    <a:pt x="244" y="1246"/>
                    <a:pt x="296" y="1176"/>
                  </a:cubicBezTo>
                  <a:cubicBezTo>
                    <a:pt x="349" y="1124"/>
                    <a:pt x="436" y="1019"/>
                    <a:pt x="506" y="949"/>
                  </a:cubicBezTo>
                  <a:cubicBezTo>
                    <a:pt x="628" y="775"/>
                    <a:pt x="750" y="618"/>
                    <a:pt x="889" y="461"/>
                  </a:cubicBezTo>
                  <a:cubicBezTo>
                    <a:pt x="976" y="374"/>
                    <a:pt x="1098" y="235"/>
                    <a:pt x="1011" y="95"/>
                  </a:cubicBezTo>
                  <a:cubicBezTo>
                    <a:pt x="976" y="36"/>
                    <a:pt x="916" y="1"/>
                    <a:pt x="8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13"/>
            <p:cNvSpPr/>
            <p:nvPr/>
          </p:nvSpPr>
          <p:spPr>
            <a:xfrm>
              <a:off x="6790169" y="3338909"/>
              <a:ext cx="48887" cy="35371"/>
            </a:xfrm>
            <a:custGeom>
              <a:avLst/>
              <a:gdLst/>
              <a:ahLst/>
              <a:cxnLst/>
              <a:rect l="l" t="t" r="r" b="b"/>
              <a:pathLst>
                <a:path w="1606" h="1162" extrusionOk="0">
                  <a:moveTo>
                    <a:pt x="1501" y="0"/>
                  </a:moveTo>
                  <a:cubicBezTo>
                    <a:pt x="1431" y="0"/>
                    <a:pt x="1361" y="18"/>
                    <a:pt x="1309" y="52"/>
                  </a:cubicBezTo>
                  <a:cubicBezTo>
                    <a:pt x="1170" y="87"/>
                    <a:pt x="1065" y="157"/>
                    <a:pt x="960" y="244"/>
                  </a:cubicBezTo>
                  <a:cubicBezTo>
                    <a:pt x="856" y="314"/>
                    <a:pt x="769" y="401"/>
                    <a:pt x="664" y="488"/>
                  </a:cubicBezTo>
                  <a:lnTo>
                    <a:pt x="368" y="715"/>
                  </a:lnTo>
                  <a:cubicBezTo>
                    <a:pt x="281" y="802"/>
                    <a:pt x="176" y="889"/>
                    <a:pt x="89" y="976"/>
                  </a:cubicBezTo>
                  <a:cubicBezTo>
                    <a:pt x="0" y="1050"/>
                    <a:pt x="75" y="1162"/>
                    <a:pt x="163" y="1162"/>
                  </a:cubicBezTo>
                  <a:cubicBezTo>
                    <a:pt x="179" y="1162"/>
                    <a:pt x="195" y="1158"/>
                    <a:pt x="211" y="1151"/>
                  </a:cubicBezTo>
                  <a:cubicBezTo>
                    <a:pt x="315" y="1081"/>
                    <a:pt x="455" y="1029"/>
                    <a:pt x="560" y="959"/>
                  </a:cubicBezTo>
                  <a:lnTo>
                    <a:pt x="873" y="750"/>
                  </a:lnTo>
                  <a:cubicBezTo>
                    <a:pt x="978" y="680"/>
                    <a:pt x="1082" y="628"/>
                    <a:pt x="1187" y="558"/>
                  </a:cubicBezTo>
                  <a:cubicBezTo>
                    <a:pt x="1239" y="506"/>
                    <a:pt x="1292" y="471"/>
                    <a:pt x="1344" y="436"/>
                  </a:cubicBezTo>
                  <a:cubicBezTo>
                    <a:pt x="1396" y="384"/>
                    <a:pt x="1431" y="349"/>
                    <a:pt x="1466" y="296"/>
                  </a:cubicBezTo>
                  <a:cubicBezTo>
                    <a:pt x="1518" y="244"/>
                    <a:pt x="1571" y="192"/>
                    <a:pt x="1588" y="122"/>
                  </a:cubicBezTo>
                  <a:cubicBezTo>
                    <a:pt x="1605" y="52"/>
                    <a:pt x="1553" y="0"/>
                    <a:pt x="15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13"/>
            <p:cNvSpPr/>
            <p:nvPr/>
          </p:nvSpPr>
          <p:spPr>
            <a:xfrm>
              <a:off x="6885142" y="3285883"/>
              <a:ext cx="46756" cy="26848"/>
            </a:xfrm>
            <a:custGeom>
              <a:avLst/>
              <a:gdLst/>
              <a:ahLst/>
              <a:cxnLst/>
              <a:rect l="l" t="t" r="r" b="b"/>
              <a:pathLst>
                <a:path w="1536" h="882" extrusionOk="0">
                  <a:moveTo>
                    <a:pt x="1400" y="1"/>
                  </a:moveTo>
                  <a:cubicBezTo>
                    <a:pt x="1358" y="1"/>
                    <a:pt x="1315" y="16"/>
                    <a:pt x="1257" y="16"/>
                  </a:cubicBezTo>
                  <a:cubicBezTo>
                    <a:pt x="1187" y="34"/>
                    <a:pt x="1135" y="51"/>
                    <a:pt x="1065" y="86"/>
                  </a:cubicBezTo>
                  <a:cubicBezTo>
                    <a:pt x="961" y="138"/>
                    <a:pt x="856" y="208"/>
                    <a:pt x="734" y="278"/>
                  </a:cubicBezTo>
                  <a:cubicBezTo>
                    <a:pt x="612" y="348"/>
                    <a:pt x="507" y="400"/>
                    <a:pt x="403" y="470"/>
                  </a:cubicBezTo>
                  <a:cubicBezTo>
                    <a:pt x="298" y="539"/>
                    <a:pt x="194" y="626"/>
                    <a:pt x="89" y="696"/>
                  </a:cubicBezTo>
                  <a:cubicBezTo>
                    <a:pt x="0" y="770"/>
                    <a:pt x="37" y="882"/>
                    <a:pt x="114" y="882"/>
                  </a:cubicBezTo>
                  <a:cubicBezTo>
                    <a:pt x="128" y="882"/>
                    <a:pt x="143" y="878"/>
                    <a:pt x="159" y="871"/>
                  </a:cubicBezTo>
                  <a:cubicBezTo>
                    <a:pt x="263" y="818"/>
                    <a:pt x="403" y="783"/>
                    <a:pt x="525" y="749"/>
                  </a:cubicBezTo>
                  <a:cubicBezTo>
                    <a:pt x="629" y="696"/>
                    <a:pt x="751" y="644"/>
                    <a:pt x="873" y="574"/>
                  </a:cubicBezTo>
                  <a:lnTo>
                    <a:pt x="1222" y="417"/>
                  </a:lnTo>
                  <a:cubicBezTo>
                    <a:pt x="1274" y="382"/>
                    <a:pt x="1344" y="348"/>
                    <a:pt x="1396" y="295"/>
                  </a:cubicBezTo>
                  <a:cubicBezTo>
                    <a:pt x="1449" y="260"/>
                    <a:pt x="1518" y="226"/>
                    <a:pt x="1518" y="138"/>
                  </a:cubicBezTo>
                  <a:cubicBezTo>
                    <a:pt x="1536" y="104"/>
                    <a:pt x="1518" y="51"/>
                    <a:pt x="1466" y="16"/>
                  </a:cubicBezTo>
                  <a:cubicBezTo>
                    <a:pt x="1443" y="5"/>
                    <a:pt x="1422" y="1"/>
                    <a:pt x="14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13"/>
            <p:cNvSpPr/>
            <p:nvPr/>
          </p:nvSpPr>
          <p:spPr>
            <a:xfrm>
              <a:off x="6998745" y="3262352"/>
              <a:ext cx="45112" cy="15037"/>
            </a:xfrm>
            <a:custGeom>
              <a:avLst/>
              <a:gdLst/>
              <a:ahLst/>
              <a:cxnLst/>
              <a:rect l="l" t="t" r="r" b="b"/>
              <a:pathLst>
                <a:path w="1482" h="494" extrusionOk="0">
                  <a:moveTo>
                    <a:pt x="1281" y="1"/>
                  </a:moveTo>
                  <a:cubicBezTo>
                    <a:pt x="1267" y="1"/>
                    <a:pt x="1252" y="2"/>
                    <a:pt x="1238" y="5"/>
                  </a:cubicBezTo>
                  <a:cubicBezTo>
                    <a:pt x="1151" y="22"/>
                    <a:pt x="1063" y="40"/>
                    <a:pt x="976" y="75"/>
                  </a:cubicBezTo>
                  <a:cubicBezTo>
                    <a:pt x="889" y="110"/>
                    <a:pt x="785" y="127"/>
                    <a:pt x="697" y="144"/>
                  </a:cubicBezTo>
                  <a:cubicBezTo>
                    <a:pt x="610" y="162"/>
                    <a:pt x="523" y="179"/>
                    <a:pt x="419" y="197"/>
                  </a:cubicBezTo>
                  <a:cubicBezTo>
                    <a:pt x="331" y="214"/>
                    <a:pt x="244" y="232"/>
                    <a:pt x="157" y="232"/>
                  </a:cubicBezTo>
                  <a:cubicBezTo>
                    <a:pt x="0" y="232"/>
                    <a:pt x="0" y="476"/>
                    <a:pt x="157" y="476"/>
                  </a:cubicBezTo>
                  <a:cubicBezTo>
                    <a:pt x="262" y="476"/>
                    <a:pt x="366" y="493"/>
                    <a:pt x="471" y="493"/>
                  </a:cubicBezTo>
                  <a:cubicBezTo>
                    <a:pt x="558" y="493"/>
                    <a:pt x="663" y="476"/>
                    <a:pt x="750" y="458"/>
                  </a:cubicBezTo>
                  <a:cubicBezTo>
                    <a:pt x="959" y="458"/>
                    <a:pt x="1168" y="406"/>
                    <a:pt x="1377" y="319"/>
                  </a:cubicBezTo>
                  <a:cubicBezTo>
                    <a:pt x="1447" y="266"/>
                    <a:pt x="1482" y="179"/>
                    <a:pt x="1447" y="110"/>
                  </a:cubicBezTo>
                  <a:cubicBezTo>
                    <a:pt x="1418" y="37"/>
                    <a:pt x="1353" y="1"/>
                    <a:pt x="12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13"/>
            <p:cNvSpPr/>
            <p:nvPr/>
          </p:nvSpPr>
          <p:spPr>
            <a:xfrm>
              <a:off x="7117066" y="3260496"/>
              <a:ext cx="54670" cy="11445"/>
            </a:xfrm>
            <a:custGeom>
              <a:avLst/>
              <a:gdLst/>
              <a:ahLst/>
              <a:cxnLst/>
              <a:rect l="l" t="t" r="r" b="b"/>
              <a:pathLst>
                <a:path w="1796" h="376" extrusionOk="0">
                  <a:moveTo>
                    <a:pt x="1133" y="1"/>
                  </a:moveTo>
                  <a:cubicBezTo>
                    <a:pt x="1064" y="1"/>
                    <a:pt x="994" y="5"/>
                    <a:pt x="924" y="14"/>
                  </a:cubicBezTo>
                  <a:cubicBezTo>
                    <a:pt x="645" y="14"/>
                    <a:pt x="366" y="49"/>
                    <a:pt x="87" y="101"/>
                  </a:cubicBezTo>
                  <a:cubicBezTo>
                    <a:pt x="0" y="118"/>
                    <a:pt x="0" y="258"/>
                    <a:pt x="87" y="275"/>
                  </a:cubicBezTo>
                  <a:cubicBezTo>
                    <a:pt x="366" y="327"/>
                    <a:pt x="645" y="362"/>
                    <a:pt x="924" y="362"/>
                  </a:cubicBezTo>
                  <a:cubicBezTo>
                    <a:pt x="994" y="371"/>
                    <a:pt x="1064" y="375"/>
                    <a:pt x="1133" y="375"/>
                  </a:cubicBezTo>
                  <a:cubicBezTo>
                    <a:pt x="1203" y="375"/>
                    <a:pt x="1273" y="371"/>
                    <a:pt x="1343" y="362"/>
                  </a:cubicBezTo>
                  <a:cubicBezTo>
                    <a:pt x="1412" y="362"/>
                    <a:pt x="1482" y="345"/>
                    <a:pt x="1552" y="327"/>
                  </a:cubicBezTo>
                  <a:cubicBezTo>
                    <a:pt x="1621" y="327"/>
                    <a:pt x="1691" y="310"/>
                    <a:pt x="1761" y="258"/>
                  </a:cubicBezTo>
                  <a:cubicBezTo>
                    <a:pt x="1796" y="223"/>
                    <a:pt x="1796" y="153"/>
                    <a:pt x="1761" y="118"/>
                  </a:cubicBezTo>
                  <a:cubicBezTo>
                    <a:pt x="1691" y="66"/>
                    <a:pt x="1621" y="49"/>
                    <a:pt x="1552" y="49"/>
                  </a:cubicBezTo>
                  <a:cubicBezTo>
                    <a:pt x="1482" y="31"/>
                    <a:pt x="1412" y="14"/>
                    <a:pt x="1343" y="14"/>
                  </a:cubicBezTo>
                  <a:cubicBezTo>
                    <a:pt x="1273" y="5"/>
                    <a:pt x="1203" y="1"/>
                    <a:pt x="11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13"/>
            <p:cNvSpPr/>
            <p:nvPr/>
          </p:nvSpPr>
          <p:spPr>
            <a:xfrm>
              <a:off x="7230881" y="3276659"/>
              <a:ext cx="66359" cy="27487"/>
            </a:xfrm>
            <a:custGeom>
              <a:avLst/>
              <a:gdLst/>
              <a:ahLst/>
              <a:cxnLst/>
              <a:rect l="l" t="t" r="r" b="b"/>
              <a:pathLst>
                <a:path w="2180" h="903" extrusionOk="0">
                  <a:moveTo>
                    <a:pt x="102" y="1"/>
                  </a:moveTo>
                  <a:cubicBezTo>
                    <a:pt x="21" y="1"/>
                    <a:pt x="0" y="131"/>
                    <a:pt x="79" y="163"/>
                  </a:cubicBezTo>
                  <a:cubicBezTo>
                    <a:pt x="253" y="215"/>
                    <a:pt x="410" y="319"/>
                    <a:pt x="584" y="372"/>
                  </a:cubicBezTo>
                  <a:lnTo>
                    <a:pt x="1055" y="563"/>
                  </a:lnTo>
                  <a:lnTo>
                    <a:pt x="1526" y="738"/>
                  </a:lnTo>
                  <a:cubicBezTo>
                    <a:pt x="1613" y="773"/>
                    <a:pt x="1682" y="790"/>
                    <a:pt x="1770" y="807"/>
                  </a:cubicBezTo>
                  <a:cubicBezTo>
                    <a:pt x="1874" y="842"/>
                    <a:pt x="1944" y="877"/>
                    <a:pt x="2049" y="895"/>
                  </a:cubicBezTo>
                  <a:cubicBezTo>
                    <a:pt x="2060" y="900"/>
                    <a:pt x="2071" y="903"/>
                    <a:pt x="2081" y="903"/>
                  </a:cubicBezTo>
                  <a:cubicBezTo>
                    <a:pt x="2137" y="903"/>
                    <a:pt x="2180" y="834"/>
                    <a:pt x="2136" y="790"/>
                  </a:cubicBezTo>
                  <a:cubicBezTo>
                    <a:pt x="2066" y="720"/>
                    <a:pt x="1979" y="668"/>
                    <a:pt x="1909" y="616"/>
                  </a:cubicBezTo>
                  <a:cubicBezTo>
                    <a:pt x="1839" y="563"/>
                    <a:pt x="1787" y="511"/>
                    <a:pt x="1700" y="459"/>
                  </a:cubicBezTo>
                  <a:cubicBezTo>
                    <a:pt x="1526" y="372"/>
                    <a:pt x="1369" y="302"/>
                    <a:pt x="1194" y="250"/>
                  </a:cubicBezTo>
                  <a:cubicBezTo>
                    <a:pt x="1020" y="180"/>
                    <a:pt x="846" y="128"/>
                    <a:pt x="671" y="75"/>
                  </a:cubicBezTo>
                  <a:cubicBezTo>
                    <a:pt x="497" y="41"/>
                    <a:pt x="305" y="41"/>
                    <a:pt x="131" y="6"/>
                  </a:cubicBezTo>
                  <a:cubicBezTo>
                    <a:pt x="121" y="2"/>
                    <a:pt x="111" y="1"/>
                    <a:pt x="1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13"/>
            <p:cNvSpPr/>
            <p:nvPr/>
          </p:nvSpPr>
          <p:spPr>
            <a:xfrm>
              <a:off x="7330360" y="3314496"/>
              <a:ext cx="59449" cy="35797"/>
            </a:xfrm>
            <a:custGeom>
              <a:avLst/>
              <a:gdLst/>
              <a:ahLst/>
              <a:cxnLst/>
              <a:rect l="l" t="t" r="r" b="b"/>
              <a:pathLst>
                <a:path w="1953" h="1176" extrusionOk="0">
                  <a:moveTo>
                    <a:pt x="175" y="0"/>
                  </a:moveTo>
                  <a:cubicBezTo>
                    <a:pt x="140" y="0"/>
                    <a:pt x="105" y="0"/>
                    <a:pt x="70" y="18"/>
                  </a:cubicBezTo>
                  <a:cubicBezTo>
                    <a:pt x="36" y="18"/>
                    <a:pt x="1" y="70"/>
                    <a:pt x="36" y="87"/>
                  </a:cubicBezTo>
                  <a:cubicBezTo>
                    <a:pt x="53" y="122"/>
                    <a:pt x="88" y="140"/>
                    <a:pt x="105" y="157"/>
                  </a:cubicBezTo>
                  <a:cubicBezTo>
                    <a:pt x="158" y="209"/>
                    <a:pt x="210" y="262"/>
                    <a:pt x="262" y="279"/>
                  </a:cubicBezTo>
                  <a:cubicBezTo>
                    <a:pt x="332" y="331"/>
                    <a:pt x="419" y="366"/>
                    <a:pt x="489" y="419"/>
                  </a:cubicBezTo>
                  <a:lnTo>
                    <a:pt x="925" y="680"/>
                  </a:lnTo>
                  <a:lnTo>
                    <a:pt x="1360" y="942"/>
                  </a:lnTo>
                  <a:cubicBezTo>
                    <a:pt x="1430" y="994"/>
                    <a:pt x="1500" y="1046"/>
                    <a:pt x="1570" y="1098"/>
                  </a:cubicBezTo>
                  <a:cubicBezTo>
                    <a:pt x="1622" y="1116"/>
                    <a:pt x="1657" y="1133"/>
                    <a:pt x="1692" y="1151"/>
                  </a:cubicBezTo>
                  <a:cubicBezTo>
                    <a:pt x="1728" y="1163"/>
                    <a:pt x="1765" y="1175"/>
                    <a:pt x="1802" y="1175"/>
                  </a:cubicBezTo>
                  <a:cubicBezTo>
                    <a:pt x="1818" y="1175"/>
                    <a:pt x="1833" y="1173"/>
                    <a:pt x="1848" y="1168"/>
                  </a:cubicBezTo>
                  <a:cubicBezTo>
                    <a:pt x="1901" y="1151"/>
                    <a:pt x="1936" y="1098"/>
                    <a:pt x="1936" y="1046"/>
                  </a:cubicBezTo>
                  <a:cubicBezTo>
                    <a:pt x="1953" y="959"/>
                    <a:pt x="1866" y="854"/>
                    <a:pt x="1814" y="802"/>
                  </a:cubicBezTo>
                  <a:cubicBezTo>
                    <a:pt x="1744" y="732"/>
                    <a:pt x="1657" y="680"/>
                    <a:pt x="1587" y="628"/>
                  </a:cubicBezTo>
                  <a:cubicBezTo>
                    <a:pt x="1430" y="506"/>
                    <a:pt x="1273" y="401"/>
                    <a:pt x="1099" y="314"/>
                  </a:cubicBezTo>
                  <a:cubicBezTo>
                    <a:pt x="925" y="227"/>
                    <a:pt x="750" y="157"/>
                    <a:pt x="576" y="87"/>
                  </a:cubicBezTo>
                  <a:cubicBezTo>
                    <a:pt x="489" y="53"/>
                    <a:pt x="402" y="35"/>
                    <a:pt x="314" y="18"/>
                  </a:cubicBezTo>
                  <a:cubicBezTo>
                    <a:pt x="280" y="0"/>
                    <a:pt x="227" y="0"/>
                    <a:pt x="1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13"/>
            <p:cNvSpPr/>
            <p:nvPr/>
          </p:nvSpPr>
          <p:spPr>
            <a:xfrm>
              <a:off x="7438331" y="3372180"/>
              <a:ext cx="46360" cy="33088"/>
            </a:xfrm>
            <a:custGeom>
              <a:avLst/>
              <a:gdLst/>
              <a:ahLst/>
              <a:cxnLst/>
              <a:rect l="l" t="t" r="r" b="b"/>
              <a:pathLst>
                <a:path w="1523" h="1087" extrusionOk="0">
                  <a:moveTo>
                    <a:pt x="133" y="0"/>
                  </a:moveTo>
                  <a:cubicBezTo>
                    <a:pt x="36" y="0"/>
                    <a:pt x="1" y="132"/>
                    <a:pt x="79" y="180"/>
                  </a:cubicBezTo>
                  <a:lnTo>
                    <a:pt x="132" y="214"/>
                  </a:lnTo>
                  <a:cubicBezTo>
                    <a:pt x="167" y="267"/>
                    <a:pt x="219" y="302"/>
                    <a:pt x="254" y="336"/>
                  </a:cubicBezTo>
                  <a:cubicBezTo>
                    <a:pt x="306" y="371"/>
                    <a:pt x="376" y="406"/>
                    <a:pt x="428" y="441"/>
                  </a:cubicBezTo>
                  <a:cubicBezTo>
                    <a:pt x="498" y="476"/>
                    <a:pt x="533" y="511"/>
                    <a:pt x="585" y="546"/>
                  </a:cubicBezTo>
                  <a:lnTo>
                    <a:pt x="672" y="598"/>
                  </a:lnTo>
                  <a:lnTo>
                    <a:pt x="689" y="615"/>
                  </a:lnTo>
                  <a:cubicBezTo>
                    <a:pt x="707" y="633"/>
                    <a:pt x="724" y="633"/>
                    <a:pt x="724" y="650"/>
                  </a:cubicBezTo>
                  <a:lnTo>
                    <a:pt x="811" y="720"/>
                  </a:lnTo>
                  <a:lnTo>
                    <a:pt x="846" y="737"/>
                  </a:lnTo>
                  <a:lnTo>
                    <a:pt x="864" y="737"/>
                  </a:lnTo>
                  <a:lnTo>
                    <a:pt x="934" y="807"/>
                  </a:lnTo>
                  <a:lnTo>
                    <a:pt x="986" y="842"/>
                  </a:lnTo>
                  <a:cubicBezTo>
                    <a:pt x="1003" y="859"/>
                    <a:pt x="1038" y="877"/>
                    <a:pt x="1073" y="894"/>
                  </a:cubicBezTo>
                  <a:lnTo>
                    <a:pt x="1108" y="929"/>
                  </a:lnTo>
                  <a:cubicBezTo>
                    <a:pt x="1143" y="947"/>
                    <a:pt x="1178" y="947"/>
                    <a:pt x="1195" y="964"/>
                  </a:cubicBezTo>
                  <a:cubicBezTo>
                    <a:pt x="1247" y="999"/>
                    <a:pt x="1300" y="1034"/>
                    <a:pt x="1352" y="1069"/>
                  </a:cubicBezTo>
                  <a:cubicBezTo>
                    <a:pt x="1369" y="1081"/>
                    <a:pt x="1387" y="1087"/>
                    <a:pt x="1406" y="1087"/>
                  </a:cubicBezTo>
                  <a:cubicBezTo>
                    <a:pt x="1465" y="1087"/>
                    <a:pt x="1522" y="1030"/>
                    <a:pt x="1509" y="964"/>
                  </a:cubicBezTo>
                  <a:cubicBezTo>
                    <a:pt x="1474" y="894"/>
                    <a:pt x="1456" y="842"/>
                    <a:pt x="1404" y="790"/>
                  </a:cubicBezTo>
                  <a:cubicBezTo>
                    <a:pt x="1404" y="755"/>
                    <a:pt x="1387" y="720"/>
                    <a:pt x="1369" y="702"/>
                  </a:cubicBezTo>
                  <a:cubicBezTo>
                    <a:pt x="1352" y="668"/>
                    <a:pt x="1317" y="633"/>
                    <a:pt x="1300" y="615"/>
                  </a:cubicBezTo>
                  <a:cubicBezTo>
                    <a:pt x="1212" y="493"/>
                    <a:pt x="1090" y="406"/>
                    <a:pt x="968" y="319"/>
                  </a:cubicBezTo>
                  <a:cubicBezTo>
                    <a:pt x="864" y="249"/>
                    <a:pt x="742" y="180"/>
                    <a:pt x="637" y="127"/>
                  </a:cubicBezTo>
                  <a:cubicBezTo>
                    <a:pt x="536" y="55"/>
                    <a:pt x="410" y="18"/>
                    <a:pt x="290" y="18"/>
                  </a:cubicBezTo>
                  <a:cubicBezTo>
                    <a:pt x="266" y="18"/>
                    <a:pt x="242" y="20"/>
                    <a:pt x="219" y="23"/>
                  </a:cubicBezTo>
                  <a:lnTo>
                    <a:pt x="167" y="5"/>
                  </a:lnTo>
                  <a:cubicBezTo>
                    <a:pt x="155" y="2"/>
                    <a:pt x="143" y="0"/>
                    <a:pt x="1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13"/>
            <p:cNvSpPr/>
            <p:nvPr/>
          </p:nvSpPr>
          <p:spPr>
            <a:xfrm>
              <a:off x="7516410" y="3423137"/>
              <a:ext cx="47973" cy="34793"/>
            </a:xfrm>
            <a:custGeom>
              <a:avLst/>
              <a:gdLst/>
              <a:ahLst/>
              <a:cxnLst/>
              <a:rect l="l" t="t" r="r" b="b"/>
              <a:pathLst>
                <a:path w="1576" h="1143" extrusionOk="0">
                  <a:moveTo>
                    <a:pt x="189" y="1"/>
                  </a:moveTo>
                  <a:cubicBezTo>
                    <a:pt x="80" y="1"/>
                    <a:pt x="0" y="184"/>
                    <a:pt x="129" y="249"/>
                  </a:cubicBezTo>
                  <a:cubicBezTo>
                    <a:pt x="181" y="266"/>
                    <a:pt x="234" y="301"/>
                    <a:pt x="286" y="318"/>
                  </a:cubicBezTo>
                  <a:lnTo>
                    <a:pt x="338" y="371"/>
                  </a:lnTo>
                  <a:cubicBezTo>
                    <a:pt x="373" y="388"/>
                    <a:pt x="391" y="423"/>
                    <a:pt x="425" y="440"/>
                  </a:cubicBezTo>
                  <a:lnTo>
                    <a:pt x="513" y="493"/>
                  </a:lnTo>
                  <a:cubicBezTo>
                    <a:pt x="513" y="493"/>
                    <a:pt x="546" y="515"/>
                    <a:pt x="542" y="515"/>
                  </a:cubicBezTo>
                  <a:cubicBezTo>
                    <a:pt x="540" y="515"/>
                    <a:pt x="537" y="514"/>
                    <a:pt x="530" y="510"/>
                  </a:cubicBezTo>
                  <a:lnTo>
                    <a:pt x="530" y="510"/>
                  </a:lnTo>
                  <a:lnTo>
                    <a:pt x="582" y="545"/>
                  </a:lnTo>
                  <a:cubicBezTo>
                    <a:pt x="589" y="552"/>
                    <a:pt x="600" y="562"/>
                    <a:pt x="600" y="562"/>
                  </a:cubicBezTo>
                  <a:lnTo>
                    <a:pt x="652" y="597"/>
                  </a:lnTo>
                  <a:lnTo>
                    <a:pt x="722" y="667"/>
                  </a:lnTo>
                  <a:lnTo>
                    <a:pt x="739" y="667"/>
                  </a:lnTo>
                  <a:lnTo>
                    <a:pt x="896" y="806"/>
                  </a:lnTo>
                  <a:lnTo>
                    <a:pt x="1053" y="946"/>
                  </a:lnTo>
                  <a:lnTo>
                    <a:pt x="1140" y="1016"/>
                  </a:lnTo>
                  <a:lnTo>
                    <a:pt x="1192" y="1050"/>
                  </a:lnTo>
                  <a:cubicBezTo>
                    <a:pt x="1210" y="1068"/>
                    <a:pt x="1227" y="1068"/>
                    <a:pt x="1245" y="1085"/>
                  </a:cubicBezTo>
                  <a:lnTo>
                    <a:pt x="1280" y="1120"/>
                  </a:lnTo>
                  <a:cubicBezTo>
                    <a:pt x="1297" y="1138"/>
                    <a:pt x="1332" y="1138"/>
                    <a:pt x="1367" y="1138"/>
                  </a:cubicBezTo>
                  <a:cubicBezTo>
                    <a:pt x="1376" y="1141"/>
                    <a:pt x="1386" y="1142"/>
                    <a:pt x="1396" y="1142"/>
                  </a:cubicBezTo>
                  <a:cubicBezTo>
                    <a:pt x="1443" y="1142"/>
                    <a:pt x="1495" y="1111"/>
                    <a:pt x="1524" y="1068"/>
                  </a:cubicBezTo>
                  <a:cubicBezTo>
                    <a:pt x="1576" y="981"/>
                    <a:pt x="1558" y="894"/>
                    <a:pt x="1506" y="806"/>
                  </a:cubicBezTo>
                  <a:cubicBezTo>
                    <a:pt x="1506" y="789"/>
                    <a:pt x="1489" y="754"/>
                    <a:pt x="1471" y="719"/>
                  </a:cubicBezTo>
                  <a:cubicBezTo>
                    <a:pt x="1454" y="702"/>
                    <a:pt x="1419" y="667"/>
                    <a:pt x="1402" y="650"/>
                  </a:cubicBezTo>
                  <a:cubicBezTo>
                    <a:pt x="1349" y="597"/>
                    <a:pt x="1314" y="545"/>
                    <a:pt x="1262" y="510"/>
                  </a:cubicBezTo>
                  <a:cubicBezTo>
                    <a:pt x="1158" y="423"/>
                    <a:pt x="1053" y="336"/>
                    <a:pt x="931" y="266"/>
                  </a:cubicBezTo>
                  <a:cubicBezTo>
                    <a:pt x="879" y="231"/>
                    <a:pt x="809" y="196"/>
                    <a:pt x="757" y="162"/>
                  </a:cubicBezTo>
                  <a:lnTo>
                    <a:pt x="687" y="162"/>
                  </a:lnTo>
                  <a:lnTo>
                    <a:pt x="582" y="109"/>
                  </a:lnTo>
                  <a:cubicBezTo>
                    <a:pt x="530" y="74"/>
                    <a:pt x="460" y="57"/>
                    <a:pt x="391" y="57"/>
                  </a:cubicBezTo>
                  <a:cubicBezTo>
                    <a:pt x="338" y="39"/>
                    <a:pt x="286" y="22"/>
                    <a:pt x="216" y="5"/>
                  </a:cubicBezTo>
                  <a:cubicBezTo>
                    <a:pt x="207" y="2"/>
                    <a:pt x="198" y="1"/>
                    <a:pt x="1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13"/>
            <p:cNvSpPr/>
            <p:nvPr/>
          </p:nvSpPr>
          <p:spPr>
            <a:xfrm>
              <a:off x="7588979" y="3467093"/>
              <a:ext cx="52874" cy="25904"/>
            </a:xfrm>
            <a:custGeom>
              <a:avLst/>
              <a:gdLst/>
              <a:ahLst/>
              <a:cxnLst/>
              <a:rect l="l" t="t" r="r" b="b"/>
              <a:pathLst>
                <a:path w="1737" h="851" extrusionOk="0">
                  <a:moveTo>
                    <a:pt x="247" y="1"/>
                  </a:moveTo>
                  <a:cubicBezTo>
                    <a:pt x="94" y="1"/>
                    <a:pt x="1" y="236"/>
                    <a:pt x="185" y="321"/>
                  </a:cubicBezTo>
                  <a:cubicBezTo>
                    <a:pt x="395" y="461"/>
                    <a:pt x="604" y="583"/>
                    <a:pt x="830" y="687"/>
                  </a:cubicBezTo>
                  <a:cubicBezTo>
                    <a:pt x="935" y="722"/>
                    <a:pt x="1040" y="757"/>
                    <a:pt x="1162" y="792"/>
                  </a:cubicBezTo>
                  <a:cubicBezTo>
                    <a:pt x="1253" y="831"/>
                    <a:pt x="1354" y="851"/>
                    <a:pt x="1458" y="851"/>
                  </a:cubicBezTo>
                  <a:cubicBezTo>
                    <a:pt x="1493" y="851"/>
                    <a:pt x="1528" y="848"/>
                    <a:pt x="1563" y="844"/>
                  </a:cubicBezTo>
                  <a:cubicBezTo>
                    <a:pt x="1702" y="792"/>
                    <a:pt x="1737" y="600"/>
                    <a:pt x="1597" y="513"/>
                  </a:cubicBezTo>
                  <a:cubicBezTo>
                    <a:pt x="1493" y="461"/>
                    <a:pt x="1388" y="426"/>
                    <a:pt x="1266" y="391"/>
                  </a:cubicBezTo>
                  <a:cubicBezTo>
                    <a:pt x="1162" y="373"/>
                    <a:pt x="1040" y="339"/>
                    <a:pt x="952" y="304"/>
                  </a:cubicBezTo>
                  <a:cubicBezTo>
                    <a:pt x="848" y="251"/>
                    <a:pt x="726" y="234"/>
                    <a:pt x="639" y="182"/>
                  </a:cubicBezTo>
                  <a:cubicBezTo>
                    <a:pt x="534" y="147"/>
                    <a:pt x="447" y="95"/>
                    <a:pt x="360" y="42"/>
                  </a:cubicBezTo>
                  <a:cubicBezTo>
                    <a:pt x="321" y="13"/>
                    <a:pt x="283" y="1"/>
                    <a:pt x="2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13"/>
            <p:cNvSpPr/>
            <p:nvPr/>
          </p:nvSpPr>
          <p:spPr>
            <a:xfrm>
              <a:off x="7692232" y="3492206"/>
              <a:ext cx="37167" cy="9284"/>
            </a:xfrm>
            <a:custGeom>
              <a:avLst/>
              <a:gdLst/>
              <a:ahLst/>
              <a:cxnLst/>
              <a:rect l="l" t="t" r="r" b="b"/>
              <a:pathLst>
                <a:path w="1221" h="305" extrusionOk="0">
                  <a:moveTo>
                    <a:pt x="831" y="1"/>
                  </a:moveTo>
                  <a:cubicBezTo>
                    <a:pt x="769" y="1"/>
                    <a:pt x="707" y="7"/>
                    <a:pt x="646" y="19"/>
                  </a:cubicBezTo>
                  <a:lnTo>
                    <a:pt x="402" y="19"/>
                  </a:lnTo>
                  <a:cubicBezTo>
                    <a:pt x="315" y="19"/>
                    <a:pt x="245" y="19"/>
                    <a:pt x="175" y="37"/>
                  </a:cubicBezTo>
                  <a:lnTo>
                    <a:pt x="105" y="37"/>
                  </a:lnTo>
                  <a:cubicBezTo>
                    <a:pt x="1" y="71"/>
                    <a:pt x="1" y="228"/>
                    <a:pt x="105" y="263"/>
                  </a:cubicBezTo>
                  <a:lnTo>
                    <a:pt x="175" y="263"/>
                  </a:lnTo>
                  <a:cubicBezTo>
                    <a:pt x="245" y="281"/>
                    <a:pt x="315" y="298"/>
                    <a:pt x="402" y="298"/>
                  </a:cubicBezTo>
                  <a:lnTo>
                    <a:pt x="646" y="298"/>
                  </a:lnTo>
                  <a:cubicBezTo>
                    <a:pt x="689" y="302"/>
                    <a:pt x="733" y="305"/>
                    <a:pt x="776" y="305"/>
                  </a:cubicBezTo>
                  <a:cubicBezTo>
                    <a:pt x="907" y="305"/>
                    <a:pt x="1038" y="285"/>
                    <a:pt x="1169" y="246"/>
                  </a:cubicBezTo>
                  <a:cubicBezTo>
                    <a:pt x="1221" y="211"/>
                    <a:pt x="1221" y="106"/>
                    <a:pt x="1169" y="54"/>
                  </a:cubicBezTo>
                  <a:cubicBezTo>
                    <a:pt x="1056" y="20"/>
                    <a:pt x="944" y="1"/>
                    <a:pt x="8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13"/>
            <p:cNvSpPr/>
            <p:nvPr/>
          </p:nvSpPr>
          <p:spPr>
            <a:xfrm>
              <a:off x="7775729" y="3482648"/>
              <a:ext cx="53270" cy="15981"/>
            </a:xfrm>
            <a:custGeom>
              <a:avLst/>
              <a:gdLst/>
              <a:ahLst/>
              <a:cxnLst/>
              <a:rect l="l" t="t" r="r" b="b"/>
              <a:pathLst>
                <a:path w="1750" h="525" extrusionOk="0">
                  <a:moveTo>
                    <a:pt x="1648" y="0"/>
                  </a:moveTo>
                  <a:cubicBezTo>
                    <a:pt x="1643" y="0"/>
                    <a:pt x="1638" y="1"/>
                    <a:pt x="1633" y="2"/>
                  </a:cubicBezTo>
                  <a:cubicBezTo>
                    <a:pt x="1563" y="2"/>
                    <a:pt x="1511" y="2"/>
                    <a:pt x="1459" y="19"/>
                  </a:cubicBezTo>
                  <a:cubicBezTo>
                    <a:pt x="1441" y="11"/>
                    <a:pt x="1419" y="6"/>
                    <a:pt x="1398" y="6"/>
                  </a:cubicBezTo>
                  <a:cubicBezTo>
                    <a:pt x="1376" y="6"/>
                    <a:pt x="1354" y="11"/>
                    <a:pt x="1337" y="19"/>
                  </a:cubicBezTo>
                  <a:cubicBezTo>
                    <a:pt x="1267" y="19"/>
                    <a:pt x="1197" y="37"/>
                    <a:pt x="1145" y="54"/>
                  </a:cubicBezTo>
                  <a:cubicBezTo>
                    <a:pt x="1040" y="89"/>
                    <a:pt x="936" y="107"/>
                    <a:pt x="814" y="141"/>
                  </a:cubicBezTo>
                  <a:lnTo>
                    <a:pt x="483" y="211"/>
                  </a:lnTo>
                  <a:lnTo>
                    <a:pt x="326" y="246"/>
                  </a:lnTo>
                  <a:cubicBezTo>
                    <a:pt x="256" y="246"/>
                    <a:pt x="204" y="281"/>
                    <a:pt x="151" y="298"/>
                  </a:cubicBezTo>
                  <a:cubicBezTo>
                    <a:pt x="1" y="315"/>
                    <a:pt x="27" y="508"/>
                    <a:pt x="153" y="508"/>
                  </a:cubicBezTo>
                  <a:cubicBezTo>
                    <a:pt x="158" y="508"/>
                    <a:pt x="163" y="508"/>
                    <a:pt x="169" y="507"/>
                  </a:cubicBezTo>
                  <a:cubicBezTo>
                    <a:pt x="239" y="507"/>
                    <a:pt x="291" y="525"/>
                    <a:pt x="361" y="525"/>
                  </a:cubicBezTo>
                  <a:lnTo>
                    <a:pt x="535" y="525"/>
                  </a:lnTo>
                  <a:cubicBezTo>
                    <a:pt x="657" y="507"/>
                    <a:pt x="761" y="490"/>
                    <a:pt x="883" y="473"/>
                  </a:cubicBezTo>
                  <a:cubicBezTo>
                    <a:pt x="1005" y="438"/>
                    <a:pt x="1110" y="420"/>
                    <a:pt x="1232" y="385"/>
                  </a:cubicBezTo>
                  <a:cubicBezTo>
                    <a:pt x="1284" y="368"/>
                    <a:pt x="1337" y="351"/>
                    <a:pt x="1389" y="333"/>
                  </a:cubicBezTo>
                  <a:cubicBezTo>
                    <a:pt x="1441" y="298"/>
                    <a:pt x="1494" y="281"/>
                    <a:pt x="1528" y="229"/>
                  </a:cubicBezTo>
                  <a:cubicBezTo>
                    <a:pt x="1581" y="211"/>
                    <a:pt x="1616" y="176"/>
                    <a:pt x="1668" y="141"/>
                  </a:cubicBezTo>
                  <a:cubicBezTo>
                    <a:pt x="1750" y="125"/>
                    <a:pt x="1724" y="0"/>
                    <a:pt x="16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13"/>
            <p:cNvSpPr/>
            <p:nvPr/>
          </p:nvSpPr>
          <p:spPr>
            <a:xfrm>
              <a:off x="7879012" y="3449194"/>
              <a:ext cx="56649" cy="21186"/>
            </a:xfrm>
            <a:custGeom>
              <a:avLst/>
              <a:gdLst/>
              <a:ahLst/>
              <a:cxnLst/>
              <a:rect l="l" t="t" r="r" b="b"/>
              <a:pathLst>
                <a:path w="1861" h="696" extrusionOk="0">
                  <a:moveTo>
                    <a:pt x="1731" y="1"/>
                  </a:moveTo>
                  <a:cubicBezTo>
                    <a:pt x="1724" y="1"/>
                    <a:pt x="1717" y="1"/>
                    <a:pt x="1709" y="3"/>
                  </a:cubicBezTo>
                  <a:cubicBezTo>
                    <a:pt x="1569" y="20"/>
                    <a:pt x="1447" y="72"/>
                    <a:pt x="1308" y="125"/>
                  </a:cubicBezTo>
                  <a:cubicBezTo>
                    <a:pt x="1168" y="177"/>
                    <a:pt x="1046" y="229"/>
                    <a:pt x="907" y="264"/>
                  </a:cubicBezTo>
                  <a:cubicBezTo>
                    <a:pt x="768" y="317"/>
                    <a:pt x="628" y="351"/>
                    <a:pt x="489" y="386"/>
                  </a:cubicBezTo>
                  <a:lnTo>
                    <a:pt x="297" y="421"/>
                  </a:lnTo>
                  <a:cubicBezTo>
                    <a:pt x="227" y="439"/>
                    <a:pt x="157" y="473"/>
                    <a:pt x="70" y="491"/>
                  </a:cubicBezTo>
                  <a:cubicBezTo>
                    <a:pt x="1" y="508"/>
                    <a:pt x="18" y="630"/>
                    <a:pt x="88" y="648"/>
                  </a:cubicBezTo>
                  <a:cubicBezTo>
                    <a:pt x="123" y="648"/>
                    <a:pt x="175" y="665"/>
                    <a:pt x="210" y="665"/>
                  </a:cubicBezTo>
                  <a:cubicBezTo>
                    <a:pt x="245" y="683"/>
                    <a:pt x="279" y="683"/>
                    <a:pt x="332" y="683"/>
                  </a:cubicBezTo>
                  <a:cubicBezTo>
                    <a:pt x="367" y="691"/>
                    <a:pt x="401" y="696"/>
                    <a:pt x="439" y="696"/>
                  </a:cubicBezTo>
                  <a:cubicBezTo>
                    <a:pt x="476" y="696"/>
                    <a:pt x="515" y="691"/>
                    <a:pt x="558" y="683"/>
                  </a:cubicBezTo>
                  <a:cubicBezTo>
                    <a:pt x="698" y="665"/>
                    <a:pt x="855" y="648"/>
                    <a:pt x="994" y="595"/>
                  </a:cubicBezTo>
                  <a:cubicBezTo>
                    <a:pt x="1308" y="543"/>
                    <a:pt x="1587" y="386"/>
                    <a:pt x="1796" y="160"/>
                  </a:cubicBezTo>
                  <a:cubicBezTo>
                    <a:pt x="1860" y="95"/>
                    <a:pt x="1821" y="1"/>
                    <a:pt x="17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13"/>
            <p:cNvSpPr/>
            <p:nvPr/>
          </p:nvSpPr>
          <p:spPr>
            <a:xfrm>
              <a:off x="7989388" y="3421676"/>
              <a:ext cx="55218" cy="19603"/>
            </a:xfrm>
            <a:custGeom>
              <a:avLst/>
              <a:gdLst/>
              <a:ahLst/>
              <a:cxnLst/>
              <a:rect l="l" t="t" r="r" b="b"/>
              <a:pathLst>
                <a:path w="1814" h="644" extrusionOk="0">
                  <a:moveTo>
                    <a:pt x="1674" y="0"/>
                  </a:moveTo>
                  <a:cubicBezTo>
                    <a:pt x="1534" y="18"/>
                    <a:pt x="1395" y="53"/>
                    <a:pt x="1273" y="122"/>
                  </a:cubicBezTo>
                  <a:cubicBezTo>
                    <a:pt x="1151" y="175"/>
                    <a:pt x="1011" y="210"/>
                    <a:pt x="889" y="244"/>
                  </a:cubicBezTo>
                  <a:cubicBezTo>
                    <a:pt x="750" y="279"/>
                    <a:pt x="610" y="314"/>
                    <a:pt x="488" y="332"/>
                  </a:cubicBezTo>
                  <a:cubicBezTo>
                    <a:pt x="349" y="366"/>
                    <a:pt x="209" y="384"/>
                    <a:pt x="87" y="436"/>
                  </a:cubicBezTo>
                  <a:cubicBezTo>
                    <a:pt x="0" y="454"/>
                    <a:pt x="0" y="558"/>
                    <a:pt x="87" y="593"/>
                  </a:cubicBezTo>
                  <a:cubicBezTo>
                    <a:pt x="227" y="626"/>
                    <a:pt x="367" y="643"/>
                    <a:pt x="507" y="643"/>
                  </a:cubicBezTo>
                  <a:cubicBezTo>
                    <a:pt x="664" y="643"/>
                    <a:pt x="820" y="622"/>
                    <a:pt x="976" y="576"/>
                  </a:cubicBezTo>
                  <a:cubicBezTo>
                    <a:pt x="1116" y="541"/>
                    <a:pt x="1255" y="488"/>
                    <a:pt x="1395" y="436"/>
                  </a:cubicBezTo>
                  <a:cubicBezTo>
                    <a:pt x="1534" y="384"/>
                    <a:pt x="1674" y="279"/>
                    <a:pt x="1761" y="175"/>
                  </a:cubicBezTo>
                  <a:cubicBezTo>
                    <a:pt x="1813" y="87"/>
                    <a:pt x="1761" y="0"/>
                    <a:pt x="16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13"/>
            <p:cNvSpPr/>
            <p:nvPr/>
          </p:nvSpPr>
          <p:spPr>
            <a:xfrm>
              <a:off x="8096568" y="3429286"/>
              <a:ext cx="48308" cy="14733"/>
            </a:xfrm>
            <a:custGeom>
              <a:avLst/>
              <a:gdLst/>
              <a:ahLst/>
              <a:cxnLst/>
              <a:rect l="l" t="t" r="r" b="b"/>
              <a:pathLst>
                <a:path w="1587" h="484" extrusionOk="0">
                  <a:moveTo>
                    <a:pt x="626" y="0"/>
                  </a:moveTo>
                  <a:cubicBezTo>
                    <a:pt x="569" y="0"/>
                    <a:pt x="511" y="5"/>
                    <a:pt x="454" y="12"/>
                  </a:cubicBezTo>
                  <a:cubicBezTo>
                    <a:pt x="384" y="12"/>
                    <a:pt x="314" y="29"/>
                    <a:pt x="262" y="29"/>
                  </a:cubicBezTo>
                  <a:cubicBezTo>
                    <a:pt x="227" y="47"/>
                    <a:pt x="192" y="47"/>
                    <a:pt x="157" y="64"/>
                  </a:cubicBezTo>
                  <a:cubicBezTo>
                    <a:pt x="140" y="82"/>
                    <a:pt x="122" y="82"/>
                    <a:pt x="88" y="82"/>
                  </a:cubicBezTo>
                  <a:cubicBezTo>
                    <a:pt x="0" y="99"/>
                    <a:pt x="35" y="238"/>
                    <a:pt x="122" y="238"/>
                  </a:cubicBezTo>
                  <a:cubicBezTo>
                    <a:pt x="175" y="238"/>
                    <a:pt x="227" y="256"/>
                    <a:pt x="279" y="273"/>
                  </a:cubicBezTo>
                  <a:lnTo>
                    <a:pt x="436" y="308"/>
                  </a:lnTo>
                  <a:cubicBezTo>
                    <a:pt x="558" y="326"/>
                    <a:pt x="680" y="343"/>
                    <a:pt x="785" y="360"/>
                  </a:cubicBezTo>
                  <a:cubicBezTo>
                    <a:pt x="907" y="378"/>
                    <a:pt x="1029" y="413"/>
                    <a:pt x="1133" y="430"/>
                  </a:cubicBezTo>
                  <a:cubicBezTo>
                    <a:pt x="1212" y="464"/>
                    <a:pt x="1298" y="483"/>
                    <a:pt x="1382" y="483"/>
                  </a:cubicBezTo>
                  <a:cubicBezTo>
                    <a:pt x="1428" y="483"/>
                    <a:pt x="1474" y="477"/>
                    <a:pt x="1517" y="465"/>
                  </a:cubicBezTo>
                  <a:cubicBezTo>
                    <a:pt x="1569" y="448"/>
                    <a:pt x="1587" y="395"/>
                    <a:pt x="1569" y="343"/>
                  </a:cubicBezTo>
                  <a:cubicBezTo>
                    <a:pt x="1517" y="221"/>
                    <a:pt x="1343" y="151"/>
                    <a:pt x="1238" y="116"/>
                  </a:cubicBezTo>
                  <a:cubicBezTo>
                    <a:pt x="1116" y="64"/>
                    <a:pt x="994" y="47"/>
                    <a:pt x="855" y="29"/>
                  </a:cubicBezTo>
                  <a:cubicBezTo>
                    <a:pt x="783" y="9"/>
                    <a:pt x="706" y="0"/>
                    <a:pt x="6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13"/>
            <p:cNvSpPr/>
            <p:nvPr/>
          </p:nvSpPr>
          <p:spPr>
            <a:xfrm>
              <a:off x="8184418" y="3447002"/>
              <a:ext cx="45356" cy="22465"/>
            </a:xfrm>
            <a:custGeom>
              <a:avLst/>
              <a:gdLst/>
              <a:ahLst/>
              <a:cxnLst/>
              <a:rect l="l" t="t" r="r" b="b"/>
              <a:pathLst>
                <a:path w="1490" h="738" extrusionOk="0">
                  <a:moveTo>
                    <a:pt x="135" y="0"/>
                  </a:moveTo>
                  <a:cubicBezTo>
                    <a:pt x="48" y="0"/>
                    <a:pt x="1" y="132"/>
                    <a:pt x="95" y="179"/>
                  </a:cubicBezTo>
                  <a:cubicBezTo>
                    <a:pt x="182" y="232"/>
                    <a:pt x="269" y="301"/>
                    <a:pt x="357" y="371"/>
                  </a:cubicBezTo>
                  <a:cubicBezTo>
                    <a:pt x="444" y="423"/>
                    <a:pt x="531" y="476"/>
                    <a:pt x="618" y="511"/>
                  </a:cubicBezTo>
                  <a:cubicBezTo>
                    <a:pt x="723" y="563"/>
                    <a:pt x="810" y="598"/>
                    <a:pt x="914" y="650"/>
                  </a:cubicBezTo>
                  <a:cubicBezTo>
                    <a:pt x="967" y="667"/>
                    <a:pt x="1036" y="702"/>
                    <a:pt x="1089" y="702"/>
                  </a:cubicBezTo>
                  <a:cubicBezTo>
                    <a:pt x="1158" y="720"/>
                    <a:pt x="1211" y="737"/>
                    <a:pt x="1280" y="737"/>
                  </a:cubicBezTo>
                  <a:cubicBezTo>
                    <a:pt x="1420" y="737"/>
                    <a:pt x="1490" y="563"/>
                    <a:pt x="1402" y="458"/>
                  </a:cubicBezTo>
                  <a:cubicBezTo>
                    <a:pt x="1350" y="406"/>
                    <a:pt x="1298" y="371"/>
                    <a:pt x="1246" y="354"/>
                  </a:cubicBezTo>
                  <a:cubicBezTo>
                    <a:pt x="1193" y="319"/>
                    <a:pt x="1141" y="284"/>
                    <a:pt x="1071" y="266"/>
                  </a:cubicBezTo>
                  <a:cubicBezTo>
                    <a:pt x="984" y="214"/>
                    <a:pt x="880" y="179"/>
                    <a:pt x="775" y="144"/>
                  </a:cubicBezTo>
                  <a:cubicBezTo>
                    <a:pt x="688" y="110"/>
                    <a:pt x="583" y="75"/>
                    <a:pt x="479" y="57"/>
                  </a:cubicBezTo>
                  <a:cubicBezTo>
                    <a:pt x="374" y="40"/>
                    <a:pt x="252" y="22"/>
                    <a:pt x="165" y="5"/>
                  </a:cubicBezTo>
                  <a:cubicBezTo>
                    <a:pt x="155" y="2"/>
                    <a:pt x="145" y="0"/>
                    <a:pt x="1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13"/>
            <p:cNvSpPr/>
            <p:nvPr/>
          </p:nvSpPr>
          <p:spPr>
            <a:xfrm>
              <a:off x="8273790" y="3493819"/>
              <a:ext cx="38233" cy="29892"/>
            </a:xfrm>
            <a:custGeom>
              <a:avLst/>
              <a:gdLst/>
              <a:ahLst/>
              <a:cxnLst/>
              <a:rect l="l" t="t" r="r" b="b"/>
              <a:pathLst>
                <a:path w="1256" h="982" extrusionOk="0">
                  <a:moveTo>
                    <a:pt x="122" y="1"/>
                  </a:moveTo>
                  <a:cubicBezTo>
                    <a:pt x="35" y="1"/>
                    <a:pt x="0" y="123"/>
                    <a:pt x="70" y="175"/>
                  </a:cubicBezTo>
                  <a:lnTo>
                    <a:pt x="122" y="210"/>
                  </a:lnTo>
                  <a:cubicBezTo>
                    <a:pt x="140" y="210"/>
                    <a:pt x="157" y="228"/>
                    <a:pt x="175" y="245"/>
                  </a:cubicBezTo>
                  <a:cubicBezTo>
                    <a:pt x="192" y="262"/>
                    <a:pt x="210" y="280"/>
                    <a:pt x="227" y="297"/>
                  </a:cubicBezTo>
                  <a:cubicBezTo>
                    <a:pt x="262" y="315"/>
                    <a:pt x="314" y="332"/>
                    <a:pt x="349" y="367"/>
                  </a:cubicBezTo>
                  <a:lnTo>
                    <a:pt x="366" y="384"/>
                  </a:lnTo>
                  <a:lnTo>
                    <a:pt x="384" y="402"/>
                  </a:lnTo>
                  <a:lnTo>
                    <a:pt x="436" y="437"/>
                  </a:lnTo>
                  <a:lnTo>
                    <a:pt x="506" y="489"/>
                  </a:lnTo>
                  <a:lnTo>
                    <a:pt x="541" y="506"/>
                  </a:lnTo>
                  <a:lnTo>
                    <a:pt x="558" y="524"/>
                  </a:lnTo>
                  <a:lnTo>
                    <a:pt x="593" y="559"/>
                  </a:lnTo>
                  <a:lnTo>
                    <a:pt x="645" y="594"/>
                  </a:lnTo>
                  <a:lnTo>
                    <a:pt x="750" y="698"/>
                  </a:lnTo>
                  <a:lnTo>
                    <a:pt x="837" y="803"/>
                  </a:lnTo>
                  <a:cubicBezTo>
                    <a:pt x="855" y="820"/>
                    <a:pt x="872" y="838"/>
                    <a:pt x="889" y="855"/>
                  </a:cubicBezTo>
                  <a:cubicBezTo>
                    <a:pt x="907" y="873"/>
                    <a:pt x="942" y="890"/>
                    <a:pt x="977" y="907"/>
                  </a:cubicBezTo>
                  <a:cubicBezTo>
                    <a:pt x="1014" y="944"/>
                    <a:pt x="1059" y="981"/>
                    <a:pt x="1114" y="981"/>
                  </a:cubicBezTo>
                  <a:cubicBezTo>
                    <a:pt x="1136" y="981"/>
                    <a:pt x="1160" y="975"/>
                    <a:pt x="1186" y="960"/>
                  </a:cubicBezTo>
                  <a:cubicBezTo>
                    <a:pt x="1238" y="925"/>
                    <a:pt x="1255" y="873"/>
                    <a:pt x="1255" y="803"/>
                  </a:cubicBezTo>
                  <a:cubicBezTo>
                    <a:pt x="1255" y="785"/>
                    <a:pt x="1255" y="768"/>
                    <a:pt x="1255" y="751"/>
                  </a:cubicBezTo>
                  <a:cubicBezTo>
                    <a:pt x="1255" y="733"/>
                    <a:pt x="1255" y="716"/>
                    <a:pt x="1255" y="716"/>
                  </a:cubicBezTo>
                  <a:cubicBezTo>
                    <a:pt x="1255" y="698"/>
                    <a:pt x="1255" y="681"/>
                    <a:pt x="1255" y="663"/>
                  </a:cubicBezTo>
                  <a:cubicBezTo>
                    <a:pt x="1238" y="628"/>
                    <a:pt x="1221" y="611"/>
                    <a:pt x="1203" y="576"/>
                  </a:cubicBezTo>
                  <a:cubicBezTo>
                    <a:pt x="1186" y="541"/>
                    <a:pt x="1151" y="506"/>
                    <a:pt x="1116" y="472"/>
                  </a:cubicBezTo>
                  <a:cubicBezTo>
                    <a:pt x="1081" y="419"/>
                    <a:pt x="1029" y="367"/>
                    <a:pt x="977" y="332"/>
                  </a:cubicBezTo>
                  <a:cubicBezTo>
                    <a:pt x="924" y="280"/>
                    <a:pt x="872" y="228"/>
                    <a:pt x="802" y="175"/>
                  </a:cubicBezTo>
                  <a:cubicBezTo>
                    <a:pt x="733" y="140"/>
                    <a:pt x="663" y="106"/>
                    <a:pt x="576" y="71"/>
                  </a:cubicBezTo>
                  <a:cubicBezTo>
                    <a:pt x="558" y="71"/>
                    <a:pt x="541" y="71"/>
                    <a:pt x="523" y="53"/>
                  </a:cubicBezTo>
                  <a:lnTo>
                    <a:pt x="488" y="53"/>
                  </a:lnTo>
                  <a:cubicBezTo>
                    <a:pt x="454" y="36"/>
                    <a:pt x="419" y="18"/>
                    <a:pt x="384" y="18"/>
                  </a:cubicBezTo>
                  <a:lnTo>
                    <a:pt x="34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13"/>
            <p:cNvSpPr/>
            <p:nvPr/>
          </p:nvSpPr>
          <p:spPr>
            <a:xfrm>
              <a:off x="8342768" y="3553116"/>
              <a:ext cx="32936" cy="35402"/>
            </a:xfrm>
            <a:custGeom>
              <a:avLst/>
              <a:gdLst/>
              <a:ahLst/>
              <a:cxnLst/>
              <a:rect l="l" t="t" r="r" b="b"/>
              <a:pathLst>
                <a:path w="1082" h="1163" extrusionOk="0">
                  <a:moveTo>
                    <a:pt x="151" y="1"/>
                  </a:moveTo>
                  <a:cubicBezTo>
                    <a:pt x="118" y="1"/>
                    <a:pt x="88" y="14"/>
                    <a:pt x="70" y="40"/>
                  </a:cubicBezTo>
                  <a:cubicBezTo>
                    <a:pt x="0" y="75"/>
                    <a:pt x="0" y="145"/>
                    <a:pt x="35" y="197"/>
                  </a:cubicBezTo>
                  <a:cubicBezTo>
                    <a:pt x="53" y="232"/>
                    <a:pt x="88" y="284"/>
                    <a:pt x="105" y="319"/>
                  </a:cubicBezTo>
                  <a:cubicBezTo>
                    <a:pt x="105" y="354"/>
                    <a:pt x="122" y="371"/>
                    <a:pt x="157" y="406"/>
                  </a:cubicBezTo>
                  <a:cubicBezTo>
                    <a:pt x="157" y="424"/>
                    <a:pt x="175" y="441"/>
                    <a:pt x="175" y="458"/>
                  </a:cubicBezTo>
                  <a:cubicBezTo>
                    <a:pt x="192" y="476"/>
                    <a:pt x="210" y="493"/>
                    <a:pt x="210" y="511"/>
                  </a:cubicBezTo>
                  <a:cubicBezTo>
                    <a:pt x="279" y="580"/>
                    <a:pt x="314" y="650"/>
                    <a:pt x="367" y="737"/>
                  </a:cubicBezTo>
                  <a:cubicBezTo>
                    <a:pt x="419" y="807"/>
                    <a:pt x="471" y="859"/>
                    <a:pt x="523" y="912"/>
                  </a:cubicBezTo>
                  <a:cubicBezTo>
                    <a:pt x="576" y="981"/>
                    <a:pt x="645" y="1034"/>
                    <a:pt x="715" y="1086"/>
                  </a:cubicBezTo>
                  <a:lnTo>
                    <a:pt x="767" y="1138"/>
                  </a:lnTo>
                  <a:cubicBezTo>
                    <a:pt x="799" y="1154"/>
                    <a:pt x="834" y="1163"/>
                    <a:pt x="867" y="1163"/>
                  </a:cubicBezTo>
                  <a:cubicBezTo>
                    <a:pt x="908" y="1163"/>
                    <a:pt x="948" y="1150"/>
                    <a:pt x="977" y="1121"/>
                  </a:cubicBezTo>
                  <a:cubicBezTo>
                    <a:pt x="1046" y="1069"/>
                    <a:pt x="1081" y="964"/>
                    <a:pt x="1046" y="894"/>
                  </a:cubicBezTo>
                  <a:cubicBezTo>
                    <a:pt x="1046" y="877"/>
                    <a:pt x="1029" y="859"/>
                    <a:pt x="1029" y="825"/>
                  </a:cubicBezTo>
                  <a:cubicBezTo>
                    <a:pt x="1011" y="825"/>
                    <a:pt x="1011" y="825"/>
                    <a:pt x="1029" y="807"/>
                  </a:cubicBezTo>
                  <a:cubicBezTo>
                    <a:pt x="1011" y="772"/>
                    <a:pt x="994" y="755"/>
                    <a:pt x="977" y="737"/>
                  </a:cubicBezTo>
                  <a:cubicBezTo>
                    <a:pt x="942" y="703"/>
                    <a:pt x="924" y="668"/>
                    <a:pt x="889" y="633"/>
                  </a:cubicBezTo>
                  <a:cubicBezTo>
                    <a:pt x="855" y="580"/>
                    <a:pt x="802" y="528"/>
                    <a:pt x="750" y="476"/>
                  </a:cubicBezTo>
                  <a:cubicBezTo>
                    <a:pt x="733" y="458"/>
                    <a:pt x="698" y="424"/>
                    <a:pt x="680" y="406"/>
                  </a:cubicBezTo>
                  <a:lnTo>
                    <a:pt x="628" y="371"/>
                  </a:lnTo>
                  <a:lnTo>
                    <a:pt x="593" y="336"/>
                  </a:lnTo>
                  <a:lnTo>
                    <a:pt x="506" y="249"/>
                  </a:lnTo>
                  <a:cubicBezTo>
                    <a:pt x="489" y="232"/>
                    <a:pt x="454" y="214"/>
                    <a:pt x="436" y="197"/>
                  </a:cubicBezTo>
                  <a:cubicBezTo>
                    <a:pt x="401" y="162"/>
                    <a:pt x="367" y="127"/>
                    <a:pt x="314" y="110"/>
                  </a:cubicBezTo>
                  <a:cubicBezTo>
                    <a:pt x="297" y="75"/>
                    <a:pt x="262" y="58"/>
                    <a:pt x="245" y="40"/>
                  </a:cubicBezTo>
                  <a:cubicBezTo>
                    <a:pt x="218" y="14"/>
                    <a:pt x="183" y="1"/>
                    <a:pt x="1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13"/>
            <p:cNvSpPr/>
            <p:nvPr/>
          </p:nvSpPr>
          <p:spPr>
            <a:xfrm>
              <a:off x="8394090" y="3624072"/>
              <a:ext cx="20882" cy="37685"/>
            </a:xfrm>
            <a:custGeom>
              <a:avLst/>
              <a:gdLst/>
              <a:ahLst/>
              <a:cxnLst/>
              <a:rect l="l" t="t" r="r" b="b"/>
              <a:pathLst>
                <a:path w="686" h="1238" extrusionOk="0">
                  <a:moveTo>
                    <a:pt x="108" y="1"/>
                  </a:moveTo>
                  <a:cubicBezTo>
                    <a:pt x="51" y="1"/>
                    <a:pt x="0" y="47"/>
                    <a:pt x="23" y="115"/>
                  </a:cubicBezTo>
                  <a:cubicBezTo>
                    <a:pt x="40" y="202"/>
                    <a:pt x="40" y="306"/>
                    <a:pt x="75" y="394"/>
                  </a:cubicBezTo>
                  <a:cubicBezTo>
                    <a:pt x="110" y="481"/>
                    <a:pt x="127" y="568"/>
                    <a:pt x="162" y="655"/>
                  </a:cubicBezTo>
                  <a:cubicBezTo>
                    <a:pt x="197" y="760"/>
                    <a:pt x="232" y="864"/>
                    <a:pt x="284" y="951"/>
                  </a:cubicBezTo>
                  <a:cubicBezTo>
                    <a:pt x="284" y="986"/>
                    <a:pt x="319" y="1038"/>
                    <a:pt x="336" y="1073"/>
                  </a:cubicBezTo>
                  <a:cubicBezTo>
                    <a:pt x="371" y="1126"/>
                    <a:pt x="406" y="1160"/>
                    <a:pt x="441" y="1195"/>
                  </a:cubicBezTo>
                  <a:cubicBezTo>
                    <a:pt x="470" y="1224"/>
                    <a:pt x="505" y="1238"/>
                    <a:pt x="539" y="1238"/>
                  </a:cubicBezTo>
                  <a:cubicBezTo>
                    <a:pt x="608" y="1238"/>
                    <a:pt x="673" y="1184"/>
                    <a:pt x="685" y="1091"/>
                  </a:cubicBezTo>
                  <a:cubicBezTo>
                    <a:pt x="685" y="986"/>
                    <a:pt x="650" y="882"/>
                    <a:pt x="598" y="777"/>
                  </a:cubicBezTo>
                  <a:cubicBezTo>
                    <a:pt x="563" y="690"/>
                    <a:pt x="528" y="603"/>
                    <a:pt x="476" y="533"/>
                  </a:cubicBezTo>
                  <a:cubicBezTo>
                    <a:pt x="441" y="446"/>
                    <a:pt x="389" y="359"/>
                    <a:pt x="354" y="271"/>
                  </a:cubicBezTo>
                  <a:cubicBezTo>
                    <a:pt x="302" y="202"/>
                    <a:pt x="232" y="132"/>
                    <a:pt x="197" y="45"/>
                  </a:cubicBezTo>
                  <a:cubicBezTo>
                    <a:pt x="173" y="14"/>
                    <a:pt x="140" y="1"/>
                    <a:pt x="1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13"/>
            <p:cNvSpPr/>
            <p:nvPr/>
          </p:nvSpPr>
          <p:spPr>
            <a:xfrm>
              <a:off x="8426600" y="3689397"/>
              <a:ext cx="17016" cy="43681"/>
            </a:xfrm>
            <a:custGeom>
              <a:avLst/>
              <a:gdLst/>
              <a:ahLst/>
              <a:cxnLst/>
              <a:rect l="l" t="t" r="r" b="b"/>
              <a:pathLst>
                <a:path w="559" h="1435" extrusionOk="0">
                  <a:moveTo>
                    <a:pt x="175" y="1"/>
                  </a:moveTo>
                  <a:cubicBezTo>
                    <a:pt x="121" y="1"/>
                    <a:pt x="69" y="32"/>
                    <a:pt x="53" y="95"/>
                  </a:cubicBezTo>
                  <a:cubicBezTo>
                    <a:pt x="18" y="200"/>
                    <a:pt x="1" y="304"/>
                    <a:pt x="1" y="426"/>
                  </a:cubicBezTo>
                  <a:cubicBezTo>
                    <a:pt x="1" y="514"/>
                    <a:pt x="1" y="618"/>
                    <a:pt x="18" y="705"/>
                  </a:cubicBezTo>
                  <a:cubicBezTo>
                    <a:pt x="18" y="827"/>
                    <a:pt x="53" y="932"/>
                    <a:pt x="70" y="1036"/>
                  </a:cubicBezTo>
                  <a:cubicBezTo>
                    <a:pt x="88" y="1141"/>
                    <a:pt x="140" y="1246"/>
                    <a:pt x="210" y="1350"/>
                  </a:cubicBezTo>
                  <a:cubicBezTo>
                    <a:pt x="245" y="1409"/>
                    <a:pt x="298" y="1434"/>
                    <a:pt x="351" y="1434"/>
                  </a:cubicBezTo>
                  <a:cubicBezTo>
                    <a:pt x="455" y="1434"/>
                    <a:pt x="558" y="1338"/>
                    <a:pt x="524" y="1211"/>
                  </a:cubicBezTo>
                  <a:cubicBezTo>
                    <a:pt x="524" y="1159"/>
                    <a:pt x="506" y="1124"/>
                    <a:pt x="489" y="1071"/>
                  </a:cubicBezTo>
                  <a:cubicBezTo>
                    <a:pt x="489" y="1019"/>
                    <a:pt x="454" y="984"/>
                    <a:pt x="454" y="932"/>
                  </a:cubicBezTo>
                  <a:cubicBezTo>
                    <a:pt x="419" y="845"/>
                    <a:pt x="402" y="758"/>
                    <a:pt x="384" y="670"/>
                  </a:cubicBezTo>
                  <a:cubicBezTo>
                    <a:pt x="367" y="583"/>
                    <a:pt x="349" y="496"/>
                    <a:pt x="349" y="426"/>
                  </a:cubicBezTo>
                  <a:cubicBezTo>
                    <a:pt x="332" y="322"/>
                    <a:pt x="314" y="235"/>
                    <a:pt x="314" y="130"/>
                  </a:cubicBezTo>
                  <a:cubicBezTo>
                    <a:pt x="305" y="45"/>
                    <a:pt x="239" y="1"/>
                    <a:pt x="1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3" name="Google Shape;1143;p13"/>
          <p:cNvGrpSpPr/>
          <p:nvPr/>
        </p:nvGrpSpPr>
        <p:grpSpPr>
          <a:xfrm>
            <a:off x="0" y="-12"/>
            <a:ext cx="999595" cy="356194"/>
            <a:chOff x="23" y="279277"/>
            <a:chExt cx="1106726" cy="394325"/>
          </a:xfrm>
        </p:grpSpPr>
        <p:sp>
          <p:nvSpPr>
            <p:cNvPr id="1144" name="Google Shape;1144;p13"/>
            <p:cNvSpPr/>
            <p:nvPr/>
          </p:nvSpPr>
          <p:spPr>
            <a:xfrm>
              <a:off x="23" y="482514"/>
              <a:ext cx="45358" cy="58974"/>
            </a:xfrm>
            <a:custGeom>
              <a:avLst/>
              <a:gdLst/>
              <a:ahLst/>
              <a:cxnLst/>
              <a:rect l="l" t="t" r="r" b="b"/>
              <a:pathLst>
                <a:path w="743" h="966" extrusionOk="0">
                  <a:moveTo>
                    <a:pt x="114" y="0"/>
                  </a:moveTo>
                  <a:cubicBezTo>
                    <a:pt x="92" y="0"/>
                    <a:pt x="70" y="9"/>
                    <a:pt x="53" y="26"/>
                  </a:cubicBezTo>
                  <a:cubicBezTo>
                    <a:pt x="0" y="61"/>
                    <a:pt x="0" y="113"/>
                    <a:pt x="18" y="166"/>
                  </a:cubicBezTo>
                  <a:lnTo>
                    <a:pt x="53" y="201"/>
                  </a:lnTo>
                  <a:cubicBezTo>
                    <a:pt x="53" y="236"/>
                    <a:pt x="70" y="270"/>
                    <a:pt x="87" y="305"/>
                  </a:cubicBezTo>
                  <a:cubicBezTo>
                    <a:pt x="87" y="305"/>
                    <a:pt x="105" y="323"/>
                    <a:pt x="105" y="340"/>
                  </a:cubicBezTo>
                  <a:lnTo>
                    <a:pt x="122" y="392"/>
                  </a:lnTo>
                  <a:lnTo>
                    <a:pt x="244" y="567"/>
                  </a:lnTo>
                  <a:cubicBezTo>
                    <a:pt x="279" y="636"/>
                    <a:pt x="314" y="706"/>
                    <a:pt x="349" y="758"/>
                  </a:cubicBezTo>
                  <a:cubicBezTo>
                    <a:pt x="401" y="811"/>
                    <a:pt x="401" y="828"/>
                    <a:pt x="436" y="863"/>
                  </a:cubicBezTo>
                  <a:cubicBezTo>
                    <a:pt x="453" y="898"/>
                    <a:pt x="488" y="915"/>
                    <a:pt x="541" y="950"/>
                  </a:cubicBezTo>
                  <a:cubicBezTo>
                    <a:pt x="558" y="961"/>
                    <a:pt x="577" y="966"/>
                    <a:pt x="596" y="966"/>
                  </a:cubicBezTo>
                  <a:cubicBezTo>
                    <a:pt x="671" y="966"/>
                    <a:pt x="743" y="891"/>
                    <a:pt x="715" y="793"/>
                  </a:cubicBezTo>
                  <a:cubicBezTo>
                    <a:pt x="715" y="741"/>
                    <a:pt x="697" y="706"/>
                    <a:pt x="663" y="671"/>
                  </a:cubicBezTo>
                  <a:cubicBezTo>
                    <a:pt x="645" y="636"/>
                    <a:pt x="645" y="602"/>
                    <a:pt x="628" y="584"/>
                  </a:cubicBezTo>
                  <a:cubicBezTo>
                    <a:pt x="610" y="549"/>
                    <a:pt x="541" y="462"/>
                    <a:pt x="488" y="410"/>
                  </a:cubicBezTo>
                  <a:lnTo>
                    <a:pt x="349" y="236"/>
                  </a:lnTo>
                  <a:cubicBezTo>
                    <a:pt x="314" y="166"/>
                    <a:pt x="279" y="113"/>
                    <a:pt x="209" y="79"/>
                  </a:cubicBezTo>
                  <a:lnTo>
                    <a:pt x="175" y="26"/>
                  </a:lnTo>
                  <a:cubicBezTo>
                    <a:pt x="157" y="9"/>
                    <a:pt x="135" y="0"/>
                    <a:pt x="1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13"/>
            <p:cNvSpPr/>
            <p:nvPr/>
          </p:nvSpPr>
          <p:spPr>
            <a:xfrm>
              <a:off x="93181" y="584774"/>
              <a:ext cx="81376" cy="45177"/>
            </a:xfrm>
            <a:custGeom>
              <a:avLst/>
              <a:gdLst/>
              <a:ahLst/>
              <a:cxnLst/>
              <a:rect l="l" t="t" r="r" b="b"/>
              <a:pathLst>
                <a:path w="1333" h="740" extrusionOk="0">
                  <a:moveTo>
                    <a:pt x="130" y="0"/>
                  </a:moveTo>
                  <a:cubicBezTo>
                    <a:pt x="57" y="0"/>
                    <a:pt x="0" y="87"/>
                    <a:pt x="60" y="147"/>
                  </a:cubicBezTo>
                  <a:lnTo>
                    <a:pt x="148" y="269"/>
                  </a:lnTo>
                  <a:cubicBezTo>
                    <a:pt x="200" y="304"/>
                    <a:pt x="235" y="338"/>
                    <a:pt x="287" y="373"/>
                  </a:cubicBezTo>
                  <a:cubicBezTo>
                    <a:pt x="374" y="426"/>
                    <a:pt x="461" y="495"/>
                    <a:pt x="549" y="548"/>
                  </a:cubicBezTo>
                  <a:cubicBezTo>
                    <a:pt x="636" y="600"/>
                    <a:pt x="740" y="635"/>
                    <a:pt x="845" y="670"/>
                  </a:cubicBezTo>
                  <a:cubicBezTo>
                    <a:pt x="897" y="687"/>
                    <a:pt x="949" y="705"/>
                    <a:pt x="1002" y="722"/>
                  </a:cubicBezTo>
                  <a:cubicBezTo>
                    <a:pt x="1037" y="722"/>
                    <a:pt x="1071" y="739"/>
                    <a:pt x="1106" y="739"/>
                  </a:cubicBezTo>
                  <a:cubicBezTo>
                    <a:pt x="1141" y="739"/>
                    <a:pt x="1176" y="722"/>
                    <a:pt x="1211" y="705"/>
                  </a:cubicBezTo>
                  <a:lnTo>
                    <a:pt x="1246" y="687"/>
                  </a:lnTo>
                  <a:cubicBezTo>
                    <a:pt x="1316" y="635"/>
                    <a:pt x="1333" y="530"/>
                    <a:pt x="1263" y="478"/>
                  </a:cubicBezTo>
                  <a:cubicBezTo>
                    <a:pt x="1246" y="443"/>
                    <a:pt x="1228" y="426"/>
                    <a:pt x="1193" y="408"/>
                  </a:cubicBezTo>
                  <a:cubicBezTo>
                    <a:pt x="1176" y="391"/>
                    <a:pt x="1141" y="373"/>
                    <a:pt x="1106" y="356"/>
                  </a:cubicBezTo>
                  <a:cubicBezTo>
                    <a:pt x="1054" y="338"/>
                    <a:pt x="1019" y="338"/>
                    <a:pt x="967" y="321"/>
                  </a:cubicBezTo>
                  <a:cubicBezTo>
                    <a:pt x="862" y="286"/>
                    <a:pt x="775" y="251"/>
                    <a:pt x="688" y="216"/>
                  </a:cubicBezTo>
                  <a:cubicBezTo>
                    <a:pt x="601" y="199"/>
                    <a:pt x="514" y="164"/>
                    <a:pt x="444" y="129"/>
                  </a:cubicBezTo>
                  <a:cubicBezTo>
                    <a:pt x="357" y="94"/>
                    <a:pt x="339" y="77"/>
                    <a:pt x="287" y="60"/>
                  </a:cubicBezTo>
                  <a:cubicBezTo>
                    <a:pt x="235" y="42"/>
                    <a:pt x="200" y="42"/>
                    <a:pt x="165" y="7"/>
                  </a:cubicBezTo>
                  <a:cubicBezTo>
                    <a:pt x="153" y="3"/>
                    <a:pt x="141" y="0"/>
                    <a:pt x="1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13"/>
            <p:cNvSpPr/>
            <p:nvPr/>
          </p:nvSpPr>
          <p:spPr>
            <a:xfrm>
              <a:off x="245799" y="649060"/>
              <a:ext cx="87359" cy="24542"/>
            </a:xfrm>
            <a:custGeom>
              <a:avLst/>
              <a:gdLst/>
              <a:ahLst/>
              <a:cxnLst/>
              <a:rect l="l" t="t" r="r" b="b"/>
              <a:pathLst>
                <a:path w="1431" h="402" extrusionOk="0">
                  <a:moveTo>
                    <a:pt x="541" y="0"/>
                  </a:moveTo>
                  <a:cubicBezTo>
                    <a:pt x="489" y="0"/>
                    <a:pt x="437" y="0"/>
                    <a:pt x="384" y="18"/>
                  </a:cubicBezTo>
                  <a:lnTo>
                    <a:pt x="227" y="18"/>
                  </a:lnTo>
                  <a:cubicBezTo>
                    <a:pt x="193" y="18"/>
                    <a:pt x="140" y="52"/>
                    <a:pt x="105" y="52"/>
                  </a:cubicBezTo>
                  <a:cubicBezTo>
                    <a:pt x="18" y="52"/>
                    <a:pt x="1" y="174"/>
                    <a:pt x="71" y="192"/>
                  </a:cubicBezTo>
                  <a:cubicBezTo>
                    <a:pt x="123" y="209"/>
                    <a:pt x="158" y="244"/>
                    <a:pt x="210" y="262"/>
                  </a:cubicBezTo>
                  <a:cubicBezTo>
                    <a:pt x="245" y="279"/>
                    <a:pt x="315" y="279"/>
                    <a:pt x="349" y="296"/>
                  </a:cubicBezTo>
                  <a:cubicBezTo>
                    <a:pt x="402" y="296"/>
                    <a:pt x="437" y="314"/>
                    <a:pt x="489" y="331"/>
                  </a:cubicBezTo>
                  <a:lnTo>
                    <a:pt x="646" y="349"/>
                  </a:lnTo>
                  <a:cubicBezTo>
                    <a:pt x="750" y="366"/>
                    <a:pt x="872" y="384"/>
                    <a:pt x="960" y="401"/>
                  </a:cubicBezTo>
                  <a:lnTo>
                    <a:pt x="1221" y="401"/>
                  </a:lnTo>
                  <a:cubicBezTo>
                    <a:pt x="1256" y="384"/>
                    <a:pt x="1273" y="366"/>
                    <a:pt x="1308" y="349"/>
                  </a:cubicBezTo>
                  <a:cubicBezTo>
                    <a:pt x="1430" y="296"/>
                    <a:pt x="1395" y="157"/>
                    <a:pt x="1308" y="87"/>
                  </a:cubicBezTo>
                  <a:lnTo>
                    <a:pt x="1291" y="87"/>
                  </a:lnTo>
                  <a:cubicBezTo>
                    <a:pt x="1204" y="18"/>
                    <a:pt x="1099" y="0"/>
                    <a:pt x="9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13"/>
            <p:cNvSpPr/>
            <p:nvPr/>
          </p:nvSpPr>
          <p:spPr>
            <a:xfrm>
              <a:off x="439502" y="635202"/>
              <a:ext cx="86260" cy="29853"/>
            </a:xfrm>
            <a:custGeom>
              <a:avLst/>
              <a:gdLst/>
              <a:ahLst/>
              <a:cxnLst/>
              <a:rect l="l" t="t" r="r" b="b"/>
              <a:pathLst>
                <a:path w="1413" h="489" extrusionOk="0">
                  <a:moveTo>
                    <a:pt x="1308" y="1"/>
                  </a:moveTo>
                  <a:cubicBezTo>
                    <a:pt x="1203" y="1"/>
                    <a:pt x="1098" y="35"/>
                    <a:pt x="994" y="53"/>
                  </a:cubicBezTo>
                  <a:cubicBezTo>
                    <a:pt x="889" y="88"/>
                    <a:pt x="802" y="105"/>
                    <a:pt x="698" y="140"/>
                  </a:cubicBezTo>
                  <a:cubicBezTo>
                    <a:pt x="593" y="157"/>
                    <a:pt x="506" y="175"/>
                    <a:pt x="419" y="192"/>
                  </a:cubicBezTo>
                  <a:cubicBezTo>
                    <a:pt x="314" y="192"/>
                    <a:pt x="209" y="210"/>
                    <a:pt x="105" y="227"/>
                  </a:cubicBezTo>
                  <a:cubicBezTo>
                    <a:pt x="18" y="245"/>
                    <a:pt x="0" y="367"/>
                    <a:pt x="70" y="401"/>
                  </a:cubicBezTo>
                  <a:cubicBezTo>
                    <a:pt x="175" y="454"/>
                    <a:pt x="297" y="489"/>
                    <a:pt x="419" y="489"/>
                  </a:cubicBezTo>
                  <a:cubicBezTo>
                    <a:pt x="541" y="489"/>
                    <a:pt x="663" y="489"/>
                    <a:pt x="785" y="454"/>
                  </a:cubicBezTo>
                  <a:cubicBezTo>
                    <a:pt x="907" y="436"/>
                    <a:pt x="1011" y="401"/>
                    <a:pt x="1116" y="349"/>
                  </a:cubicBezTo>
                  <a:cubicBezTo>
                    <a:pt x="1151" y="314"/>
                    <a:pt x="1203" y="279"/>
                    <a:pt x="1238" y="262"/>
                  </a:cubicBezTo>
                  <a:cubicBezTo>
                    <a:pt x="1290" y="227"/>
                    <a:pt x="1343" y="175"/>
                    <a:pt x="1377" y="123"/>
                  </a:cubicBezTo>
                  <a:cubicBezTo>
                    <a:pt x="1412" y="70"/>
                    <a:pt x="1377" y="1"/>
                    <a:pt x="13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13"/>
            <p:cNvSpPr/>
            <p:nvPr/>
          </p:nvSpPr>
          <p:spPr>
            <a:xfrm>
              <a:off x="632655" y="575616"/>
              <a:ext cx="91022" cy="43956"/>
            </a:xfrm>
            <a:custGeom>
              <a:avLst/>
              <a:gdLst/>
              <a:ahLst/>
              <a:cxnLst/>
              <a:rect l="l" t="t" r="r" b="b"/>
              <a:pathLst>
                <a:path w="1491" h="720" extrusionOk="0">
                  <a:moveTo>
                    <a:pt x="1421" y="0"/>
                  </a:moveTo>
                  <a:cubicBezTo>
                    <a:pt x="1368" y="0"/>
                    <a:pt x="1299" y="0"/>
                    <a:pt x="1264" y="18"/>
                  </a:cubicBezTo>
                  <a:cubicBezTo>
                    <a:pt x="1159" y="35"/>
                    <a:pt x="1055" y="70"/>
                    <a:pt x="950" y="122"/>
                  </a:cubicBezTo>
                  <a:cubicBezTo>
                    <a:pt x="863" y="157"/>
                    <a:pt x="776" y="210"/>
                    <a:pt x="689" y="244"/>
                  </a:cubicBezTo>
                  <a:cubicBezTo>
                    <a:pt x="601" y="297"/>
                    <a:pt x="497" y="332"/>
                    <a:pt x="392" y="384"/>
                  </a:cubicBezTo>
                  <a:cubicBezTo>
                    <a:pt x="305" y="419"/>
                    <a:pt x="201" y="488"/>
                    <a:pt x="96" y="541"/>
                  </a:cubicBezTo>
                  <a:cubicBezTo>
                    <a:pt x="1" y="572"/>
                    <a:pt x="50" y="720"/>
                    <a:pt x="151" y="720"/>
                  </a:cubicBezTo>
                  <a:cubicBezTo>
                    <a:pt x="162" y="720"/>
                    <a:pt x="172" y="718"/>
                    <a:pt x="183" y="715"/>
                  </a:cubicBezTo>
                  <a:cubicBezTo>
                    <a:pt x="270" y="715"/>
                    <a:pt x="375" y="698"/>
                    <a:pt x="462" y="663"/>
                  </a:cubicBezTo>
                  <a:lnTo>
                    <a:pt x="741" y="576"/>
                  </a:lnTo>
                  <a:cubicBezTo>
                    <a:pt x="845" y="541"/>
                    <a:pt x="933" y="506"/>
                    <a:pt x="1037" y="471"/>
                  </a:cubicBezTo>
                  <a:cubicBezTo>
                    <a:pt x="1142" y="436"/>
                    <a:pt x="1229" y="384"/>
                    <a:pt x="1316" y="314"/>
                  </a:cubicBezTo>
                  <a:cubicBezTo>
                    <a:pt x="1351" y="297"/>
                    <a:pt x="1386" y="262"/>
                    <a:pt x="1421" y="227"/>
                  </a:cubicBezTo>
                  <a:cubicBezTo>
                    <a:pt x="1456" y="192"/>
                    <a:pt x="1490" y="157"/>
                    <a:pt x="1490" y="105"/>
                  </a:cubicBezTo>
                  <a:cubicBezTo>
                    <a:pt x="1490" y="53"/>
                    <a:pt x="1456" y="0"/>
                    <a:pt x="14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13"/>
            <p:cNvSpPr/>
            <p:nvPr/>
          </p:nvSpPr>
          <p:spPr>
            <a:xfrm>
              <a:off x="810852" y="470732"/>
              <a:ext cx="59643" cy="65690"/>
            </a:xfrm>
            <a:custGeom>
              <a:avLst/>
              <a:gdLst/>
              <a:ahLst/>
              <a:cxnLst/>
              <a:rect l="l" t="t" r="r" b="b"/>
              <a:pathLst>
                <a:path w="977" h="1076" extrusionOk="0">
                  <a:moveTo>
                    <a:pt x="891" y="1"/>
                  </a:moveTo>
                  <a:cubicBezTo>
                    <a:pt x="880" y="1"/>
                    <a:pt x="868" y="4"/>
                    <a:pt x="855" y="10"/>
                  </a:cubicBezTo>
                  <a:cubicBezTo>
                    <a:pt x="838" y="10"/>
                    <a:pt x="803" y="10"/>
                    <a:pt x="785" y="28"/>
                  </a:cubicBezTo>
                  <a:lnTo>
                    <a:pt x="750" y="28"/>
                  </a:lnTo>
                  <a:lnTo>
                    <a:pt x="733" y="45"/>
                  </a:lnTo>
                  <a:lnTo>
                    <a:pt x="715" y="45"/>
                  </a:lnTo>
                  <a:lnTo>
                    <a:pt x="681" y="62"/>
                  </a:lnTo>
                  <a:lnTo>
                    <a:pt x="628" y="97"/>
                  </a:lnTo>
                  <a:cubicBezTo>
                    <a:pt x="611" y="115"/>
                    <a:pt x="593" y="132"/>
                    <a:pt x="576" y="150"/>
                  </a:cubicBezTo>
                  <a:cubicBezTo>
                    <a:pt x="506" y="219"/>
                    <a:pt x="437" y="289"/>
                    <a:pt x="384" y="376"/>
                  </a:cubicBezTo>
                  <a:cubicBezTo>
                    <a:pt x="315" y="463"/>
                    <a:pt x="245" y="551"/>
                    <a:pt x="193" y="638"/>
                  </a:cubicBezTo>
                  <a:cubicBezTo>
                    <a:pt x="158" y="673"/>
                    <a:pt x="140" y="707"/>
                    <a:pt x="123" y="742"/>
                  </a:cubicBezTo>
                  <a:cubicBezTo>
                    <a:pt x="105" y="760"/>
                    <a:pt x="88" y="777"/>
                    <a:pt x="71" y="795"/>
                  </a:cubicBezTo>
                  <a:cubicBezTo>
                    <a:pt x="53" y="829"/>
                    <a:pt x="36" y="864"/>
                    <a:pt x="18" y="899"/>
                  </a:cubicBezTo>
                  <a:cubicBezTo>
                    <a:pt x="1" y="934"/>
                    <a:pt x="1" y="1004"/>
                    <a:pt x="36" y="1039"/>
                  </a:cubicBezTo>
                  <a:cubicBezTo>
                    <a:pt x="68" y="1060"/>
                    <a:pt x="100" y="1075"/>
                    <a:pt x="133" y="1075"/>
                  </a:cubicBezTo>
                  <a:cubicBezTo>
                    <a:pt x="153" y="1075"/>
                    <a:pt x="173" y="1069"/>
                    <a:pt x="193" y="1056"/>
                  </a:cubicBezTo>
                  <a:cubicBezTo>
                    <a:pt x="227" y="1039"/>
                    <a:pt x="280" y="1004"/>
                    <a:pt x="315" y="969"/>
                  </a:cubicBezTo>
                  <a:cubicBezTo>
                    <a:pt x="349" y="934"/>
                    <a:pt x="384" y="899"/>
                    <a:pt x="419" y="864"/>
                  </a:cubicBezTo>
                  <a:cubicBezTo>
                    <a:pt x="489" y="795"/>
                    <a:pt x="559" y="725"/>
                    <a:pt x="628" y="655"/>
                  </a:cubicBezTo>
                  <a:cubicBezTo>
                    <a:pt x="698" y="585"/>
                    <a:pt x="750" y="516"/>
                    <a:pt x="803" y="446"/>
                  </a:cubicBezTo>
                  <a:cubicBezTo>
                    <a:pt x="855" y="394"/>
                    <a:pt x="890" y="341"/>
                    <a:pt x="907" y="289"/>
                  </a:cubicBezTo>
                  <a:cubicBezTo>
                    <a:pt x="925" y="272"/>
                    <a:pt x="925" y="254"/>
                    <a:pt x="942" y="237"/>
                  </a:cubicBezTo>
                  <a:cubicBezTo>
                    <a:pt x="942" y="219"/>
                    <a:pt x="942" y="219"/>
                    <a:pt x="942" y="202"/>
                  </a:cubicBezTo>
                  <a:lnTo>
                    <a:pt x="942" y="184"/>
                  </a:lnTo>
                  <a:cubicBezTo>
                    <a:pt x="942" y="184"/>
                    <a:pt x="942" y="167"/>
                    <a:pt x="942" y="167"/>
                  </a:cubicBezTo>
                  <a:cubicBezTo>
                    <a:pt x="942" y="150"/>
                    <a:pt x="942" y="150"/>
                    <a:pt x="942" y="132"/>
                  </a:cubicBezTo>
                  <a:cubicBezTo>
                    <a:pt x="942" y="132"/>
                    <a:pt x="960" y="115"/>
                    <a:pt x="977" y="115"/>
                  </a:cubicBezTo>
                  <a:cubicBezTo>
                    <a:pt x="977" y="58"/>
                    <a:pt x="942" y="1"/>
                    <a:pt x="8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13"/>
            <p:cNvSpPr/>
            <p:nvPr/>
          </p:nvSpPr>
          <p:spPr>
            <a:xfrm>
              <a:off x="925316" y="362794"/>
              <a:ext cx="87786" cy="75519"/>
            </a:xfrm>
            <a:custGeom>
              <a:avLst/>
              <a:gdLst/>
              <a:ahLst/>
              <a:cxnLst/>
              <a:rect l="l" t="t" r="r" b="b"/>
              <a:pathLst>
                <a:path w="1438" h="1237" extrusionOk="0">
                  <a:moveTo>
                    <a:pt x="1351" y="0"/>
                  </a:moveTo>
                  <a:cubicBezTo>
                    <a:pt x="1281" y="0"/>
                    <a:pt x="1211" y="18"/>
                    <a:pt x="1159" y="52"/>
                  </a:cubicBezTo>
                  <a:cubicBezTo>
                    <a:pt x="1072" y="70"/>
                    <a:pt x="1002" y="87"/>
                    <a:pt x="950" y="122"/>
                  </a:cubicBezTo>
                  <a:cubicBezTo>
                    <a:pt x="810" y="174"/>
                    <a:pt x="688" y="262"/>
                    <a:pt x="584" y="366"/>
                  </a:cubicBezTo>
                  <a:cubicBezTo>
                    <a:pt x="392" y="558"/>
                    <a:pt x="218" y="785"/>
                    <a:pt x="61" y="1011"/>
                  </a:cubicBezTo>
                  <a:cubicBezTo>
                    <a:pt x="0" y="1132"/>
                    <a:pt x="99" y="1236"/>
                    <a:pt x="195" y="1236"/>
                  </a:cubicBezTo>
                  <a:cubicBezTo>
                    <a:pt x="237" y="1236"/>
                    <a:pt x="278" y="1216"/>
                    <a:pt x="305" y="1168"/>
                  </a:cubicBezTo>
                  <a:cubicBezTo>
                    <a:pt x="374" y="1063"/>
                    <a:pt x="444" y="959"/>
                    <a:pt x="531" y="872"/>
                  </a:cubicBezTo>
                  <a:cubicBezTo>
                    <a:pt x="566" y="819"/>
                    <a:pt x="618" y="767"/>
                    <a:pt x="653" y="732"/>
                  </a:cubicBezTo>
                  <a:cubicBezTo>
                    <a:pt x="688" y="715"/>
                    <a:pt x="706" y="697"/>
                    <a:pt x="723" y="680"/>
                  </a:cubicBezTo>
                  <a:lnTo>
                    <a:pt x="793" y="628"/>
                  </a:lnTo>
                  <a:lnTo>
                    <a:pt x="1107" y="366"/>
                  </a:lnTo>
                  <a:cubicBezTo>
                    <a:pt x="1159" y="331"/>
                    <a:pt x="1194" y="297"/>
                    <a:pt x="1246" y="262"/>
                  </a:cubicBezTo>
                  <a:cubicBezTo>
                    <a:pt x="1298" y="209"/>
                    <a:pt x="1351" y="174"/>
                    <a:pt x="1385" y="122"/>
                  </a:cubicBezTo>
                  <a:cubicBezTo>
                    <a:pt x="1438" y="87"/>
                    <a:pt x="1403" y="18"/>
                    <a:pt x="1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13"/>
            <p:cNvSpPr/>
            <p:nvPr/>
          </p:nvSpPr>
          <p:spPr>
            <a:xfrm>
              <a:off x="1048631" y="279277"/>
              <a:ext cx="58117" cy="41514"/>
            </a:xfrm>
            <a:custGeom>
              <a:avLst/>
              <a:gdLst/>
              <a:ahLst/>
              <a:cxnLst/>
              <a:rect l="l" t="t" r="r" b="b"/>
              <a:pathLst>
                <a:path w="952" h="680" extrusionOk="0">
                  <a:moveTo>
                    <a:pt x="780" y="1"/>
                  </a:moveTo>
                  <a:cubicBezTo>
                    <a:pt x="693" y="1"/>
                    <a:pt x="607" y="72"/>
                    <a:pt x="533" y="131"/>
                  </a:cubicBezTo>
                  <a:lnTo>
                    <a:pt x="464" y="183"/>
                  </a:lnTo>
                  <a:lnTo>
                    <a:pt x="429" y="218"/>
                  </a:lnTo>
                  <a:cubicBezTo>
                    <a:pt x="429" y="218"/>
                    <a:pt x="395" y="240"/>
                    <a:pt x="400" y="240"/>
                  </a:cubicBezTo>
                  <a:cubicBezTo>
                    <a:pt x="401" y="240"/>
                    <a:pt x="404" y="239"/>
                    <a:pt x="411" y="235"/>
                  </a:cubicBezTo>
                  <a:lnTo>
                    <a:pt x="411" y="235"/>
                  </a:lnTo>
                  <a:cubicBezTo>
                    <a:pt x="342" y="270"/>
                    <a:pt x="289" y="322"/>
                    <a:pt x="237" y="375"/>
                  </a:cubicBezTo>
                  <a:cubicBezTo>
                    <a:pt x="202" y="392"/>
                    <a:pt x="185" y="409"/>
                    <a:pt x="167" y="427"/>
                  </a:cubicBezTo>
                  <a:cubicBezTo>
                    <a:pt x="157" y="447"/>
                    <a:pt x="147" y="456"/>
                    <a:pt x="144" y="456"/>
                  </a:cubicBezTo>
                  <a:cubicBezTo>
                    <a:pt x="141" y="456"/>
                    <a:pt x="143" y="452"/>
                    <a:pt x="150" y="444"/>
                  </a:cubicBezTo>
                  <a:lnTo>
                    <a:pt x="150" y="444"/>
                  </a:lnTo>
                  <a:lnTo>
                    <a:pt x="132" y="462"/>
                  </a:lnTo>
                  <a:lnTo>
                    <a:pt x="98" y="497"/>
                  </a:lnTo>
                  <a:cubicBezTo>
                    <a:pt x="1" y="566"/>
                    <a:pt x="69" y="679"/>
                    <a:pt x="153" y="679"/>
                  </a:cubicBezTo>
                  <a:cubicBezTo>
                    <a:pt x="175" y="679"/>
                    <a:pt x="198" y="671"/>
                    <a:pt x="220" y="654"/>
                  </a:cubicBezTo>
                  <a:lnTo>
                    <a:pt x="411" y="584"/>
                  </a:lnTo>
                  <a:cubicBezTo>
                    <a:pt x="464" y="549"/>
                    <a:pt x="516" y="514"/>
                    <a:pt x="586" y="497"/>
                  </a:cubicBezTo>
                  <a:cubicBezTo>
                    <a:pt x="638" y="462"/>
                    <a:pt x="690" y="444"/>
                    <a:pt x="760" y="409"/>
                  </a:cubicBezTo>
                  <a:cubicBezTo>
                    <a:pt x="812" y="375"/>
                    <a:pt x="812" y="375"/>
                    <a:pt x="847" y="357"/>
                  </a:cubicBezTo>
                  <a:cubicBezTo>
                    <a:pt x="899" y="322"/>
                    <a:pt x="952" y="253"/>
                    <a:pt x="952" y="165"/>
                  </a:cubicBezTo>
                  <a:cubicBezTo>
                    <a:pt x="952" y="131"/>
                    <a:pt x="934" y="96"/>
                    <a:pt x="917" y="78"/>
                  </a:cubicBezTo>
                  <a:cubicBezTo>
                    <a:pt x="899" y="43"/>
                    <a:pt x="865" y="26"/>
                    <a:pt x="830" y="9"/>
                  </a:cubicBezTo>
                  <a:cubicBezTo>
                    <a:pt x="813" y="3"/>
                    <a:pt x="797" y="1"/>
                    <a:pt x="7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2" name="Google Shape;1152;p13"/>
          <p:cNvGrpSpPr/>
          <p:nvPr/>
        </p:nvGrpSpPr>
        <p:grpSpPr>
          <a:xfrm>
            <a:off x="8397499" y="56231"/>
            <a:ext cx="714596" cy="1096238"/>
            <a:chOff x="4586061" y="559056"/>
            <a:chExt cx="407015" cy="624388"/>
          </a:xfrm>
        </p:grpSpPr>
        <p:sp>
          <p:nvSpPr>
            <p:cNvPr id="1153" name="Google Shape;1153;p13"/>
            <p:cNvSpPr/>
            <p:nvPr/>
          </p:nvSpPr>
          <p:spPr>
            <a:xfrm>
              <a:off x="4977825" y="1157935"/>
              <a:ext cx="15250" cy="25509"/>
            </a:xfrm>
            <a:custGeom>
              <a:avLst/>
              <a:gdLst/>
              <a:ahLst/>
              <a:cxnLst/>
              <a:rect l="l" t="t" r="r" b="b"/>
              <a:pathLst>
                <a:path w="501" h="838" extrusionOk="0">
                  <a:moveTo>
                    <a:pt x="150" y="0"/>
                  </a:moveTo>
                  <a:cubicBezTo>
                    <a:pt x="63" y="0"/>
                    <a:pt x="1" y="104"/>
                    <a:pt x="47" y="180"/>
                  </a:cubicBezTo>
                  <a:cubicBezTo>
                    <a:pt x="47" y="198"/>
                    <a:pt x="64" y="198"/>
                    <a:pt x="64" y="215"/>
                  </a:cubicBezTo>
                  <a:cubicBezTo>
                    <a:pt x="82" y="250"/>
                    <a:pt x="99" y="268"/>
                    <a:pt x="117" y="302"/>
                  </a:cubicBezTo>
                  <a:lnTo>
                    <a:pt x="134" y="320"/>
                  </a:lnTo>
                  <a:cubicBezTo>
                    <a:pt x="134" y="320"/>
                    <a:pt x="152" y="320"/>
                    <a:pt x="152" y="337"/>
                  </a:cubicBezTo>
                  <a:cubicBezTo>
                    <a:pt x="186" y="372"/>
                    <a:pt x="204" y="424"/>
                    <a:pt x="239" y="477"/>
                  </a:cubicBezTo>
                  <a:lnTo>
                    <a:pt x="239" y="512"/>
                  </a:lnTo>
                  <a:cubicBezTo>
                    <a:pt x="239" y="546"/>
                    <a:pt x="256" y="564"/>
                    <a:pt x="256" y="599"/>
                  </a:cubicBezTo>
                  <a:cubicBezTo>
                    <a:pt x="256" y="616"/>
                    <a:pt x="256" y="634"/>
                    <a:pt x="256" y="651"/>
                  </a:cubicBezTo>
                  <a:lnTo>
                    <a:pt x="256" y="686"/>
                  </a:lnTo>
                  <a:lnTo>
                    <a:pt x="256" y="703"/>
                  </a:lnTo>
                  <a:cubicBezTo>
                    <a:pt x="236" y="786"/>
                    <a:pt x="300" y="838"/>
                    <a:pt x="364" y="838"/>
                  </a:cubicBezTo>
                  <a:cubicBezTo>
                    <a:pt x="408" y="838"/>
                    <a:pt x="451" y="813"/>
                    <a:pt x="465" y="756"/>
                  </a:cubicBezTo>
                  <a:cubicBezTo>
                    <a:pt x="500" y="634"/>
                    <a:pt x="500" y="494"/>
                    <a:pt x="483" y="372"/>
                  </a:cubicBezTo>
                  <a:cubicBezTo>
                    <a:pt x="465" y="302"/>
                    <a:pt x="448" y="250"/>
                    <a:pt x="413" y="180"/>
                  </a:cubicBezTo>
                  <a:cubicBezTo>
                    <a:pt x="361" y="111"/>
                    <a:pt x="308" y="58"/>
                    <a:pt x="239" y="24"/>
                  </a:cubicBezTo>
                  <a:cubicBezTo>
                    <a:pt x="221" y="24"/>
                    <a:pt x="204" y="6"/>
                    <a:pt x="186" y="6"/>
                  </a:cubicBezTo>
                  <a:cubicBezTo>
                    <a:pt x="174" y="2"/>
                    <a:pt x="162" y="0"/>
                    <a:pt x="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13"/>
            <p:cNvSpPr/>
            <p:nvPr/>
          </p:nvSpPr>
          <p:spPr>
            <a:xfrm>
              <a:off x="4943154" y="1098668"/>
              <a:ext cx="23378" cy="30805"/>
            </a:xfrm>
            <a:custGeom>
              <a:avLst/>
              <a:gdLst/>
              <a:ahLst/>
              <a:cxnLst/>
              <a:rect l="l" t="t" r="r" b="b"/>
              <a:pathLst>
                <a:path w="768" h="1012" extrusionOk="0">
                  <a:moveTo>
                    <a:pt x="140" y="1"/>
                  </a:moveTo>
                  <a:cubicBezTo>
                    <a:pt x="70" y="1"/>
                    <a:pt x="1" y="88"/>
                    <a:pt x="18" y="158"/>
                  </a:cubicBezTo>
                  <a:cubicBezTo>
                    <a:pt x="35" y="193"/>
                    <a:pt x="35" y="210"/>
                    <a:pt x="53" y="227"/>
                  </a:cubicBezTo>
                  <a:cubicBezTo>
                    <a:pt x="53" y="262"/>
                    <a:pt x="70" y="280"/>
                    <a:pt x="105" y="297"/>
                  </a:cubicBezTo>
                  <a:lnTo>
                    <a:pt x="175" y="384"/>
                  </a:lnTo>
                  <a:lnTo>
                    <a:pt x="262" y="489"/>
                  </a:lnTo>
                  <a:lnTo>
                    <a:pt x="297" y="524"/>
                  </a:lnTo>
                  <a:lnTo>
                    <a:pt x="314" y="541"/>
                  </a:lnTo>
                  <a:lnTo>
                    <a:pt x="314" y="559"/>
                  </a:lnTo>
                  <a:cubicBezTo>
                    <a:pt x="367" y="611"/>
                    <a:pt x="402" y="681"/>
                    <a:pt x="436" y="750"/>
                  </a:cubicBezTo>
                  <a:lnTo>
                    <a:pt x="471" y="803"/>
                  </a:lnTo>
                  <a:cubicBezTo>
                    <a:pt x="471" y="820"/>
                    <a:pt x="489" y="820"/>
                    <a:pt x="489" y="838"/>
                  </a:cubicBezTo>
                  <a:lnTo>
                    <a:pt x="506" y="855"/>
                  </a:lnTo>
                  <a:cubicBezTo>
                    <a:pt x="524" y="890"/>
                    <a:pt x="541" y="925"/>
                    <a:pt x="576" y="960"/>
                  </a:cubicBezTo>
                  <a:cubicBezTo>
                    <a:pt x="593" y="994"/>
                    <a:pt x="646" y="1012"/>
                    <a:pt x="680" y="1012"/>
                  </a:cubicBezTo>
                  <a:cubicBezTo>
                    <a:pt x="733" y="994"/>
                    <a:pt x="768" y="960"/>
                    <a:pt x="768" y="907"/>
                  </a:cubicBezTo>
                  <a:cubicBezTo>
                    <a:pt x="768" y="855"/>
                    <a:pt x="750" y="803"/>
                    <a:pt x="733" y="750"/>
                  </a:cubicBezTo>
                  <a:cubicBezTo>
                    <a:pt x="733" y="750"/>
                    <a:pt x="733" y="733"/>
                    <a:pt x="733" y="733"/>
                  </a:cubicBezTo>
                  <a:cubicBezTo>
                    <a:pt x="733" y="716"/>
                    <a:pt x="733" y="716"/>
                    <a:pt x="733" y="698"/>
                  </a:cubicBezTo>
                  <a:cubicBezTo>
                    <a:pt x="733" y="681"/>
                    <a:pt x="715" y="646"/>
                    <a:pt x="715" y="628"/>
                  </a:cubicBezTo>
                  <a:cubicBezTo>
                    <a:pt x="680" y="541"/>
                    <a:pt x="628" y="471"/>
                    <a:pt x="593" y="384"/>
                  </a:cubicBezTo>
                  <a:cubicBezTo>
                    <a:pt x="541" y="315"/>
                    <a:pt x="489" y="227"/>
                    <a:pt x="419" y="175"/>
                  </a:cubicBezTo>
                  <a:cubicBezTo>
                    <a:pt x="384" y="140"/>
                    <a:pt x="367" y="105"/>
                    <a:pt x="332" y="71"/>
                  </a:cubicBezTo>
                  <a:cubicBezTo>
                    <a:pt x="314" y="53"/>
                    <a:pt x="280" y="36"/>
                    <a:pt x="262" y="36"/>
                  </a:cubicBezTo>
                  <a:lnTo>
                    <a:pt x="227" y="36"/>
                  </a:lnTo>
                  <a:cubicBezTo>
                    <a:pt x="210" y="18"/>
                    <a:pt x="175" y="1"/>
                    <a:pt x="1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13"/>
            <p:cNvSpPr/>
            <p:nvPr/>
          </p:nvSpPr>
          <p:spPr>
            <a:xfrm>
              <a:off x="4882943" y="1040680"/>
              <a:ext cx="31597" cy="26757"/>
            </a:xfrm>
            <a:custGeom>
              <a:avLst/>
              <a:gdLst/>
              <a:ahLst/>
              <a:cxnLst/>
              <a:rect l="l" t="t" r="r" b="b"/>
              <a:pathLst>
                <a:path w="1038" h="879" extrusionOk="0">
                  <a:moveTo>
                    <a:pt x="180" y="0"/>
                  </a:moveTo>
                  <a:cubicBezTo>
                    <a:pt x="76" y="0"/>
                    <a:pt x="1" y="122"/>
                    <a:pt x="79" y="215"/>
                  </a:cubicBezTo>
                  <a:cubicBezTo>
                    <a:pt x="113" y="320"/>
                    <a:pt x="218" y="372"/>
                    <a:pt x="288" y="424"/>
                  </a:cubicBezTo>
                  <a:cubicBezTo>
                    <a:pt x="323" y="442"/>
                    <a:pt x="358" y="459"/>
                    <a:pt x="392" y="494"/>
                  </a:cubicBezTo>
                  <a:lnTo>
                    <a:pt x="445" y="529"/>
                  </a:lnTo>
                  <a:lnTo>
                    <a:pt x="462" y="546"/>
                  </a:lnTo>
                  <a:cubicBezTo>
                    <a:pt x="532" y="598"/>
                    <a:pt x="584" y="651"/>
                    <a:pt x="654" y="703"/>
                  </a:cubicBezTo>
                  <a:cubicBezTo>
                    <a:pt x="724" y="755"/>
                    <a:pt x="793" y="808"/>
                    <a:pt x="863" y="860"/>
                  </a:cubicBezTo>
                  <a:cubicBezTo>
                    <a:pt x="883" y="873"/>
                    <a:pt x="903" y="879"/>
                    <a:pt x="922" y="879"/>
                  </a:cubicBezTo>
                  <a:cubicBezTo>
                    <a:pt x="953" y="879"/>
                    <a:pt x="981" y="864"/>
                    <a:pt x="1002" y="843"/>
                  </a:cubicBezTo>
                  <a:cubicBezTo>
                    <a:pt x="1037" y="808"/>
                    <a:pt x="1037" y="755"/>
                    <a:pt x="1020" y="721"/>
                  </a:cubicBezTo>
                  <a:cubicBezTo>
                    <a:pt x="985" y="633"/>
                    <a:pt x="933" y="564"/>
                    <a:pt x="863" y="494"/>
                  </a:cubicBezTo>
                  <a:cubicBezTo>
                    <a:pt x="811" y="424"/>
                    <a:pt x="741" y="372"/>
                    <a:pt x="689" y="302"/>
                  </a:cubicBezTo>
                  <a:cubicBezTo>
                    <a:pt x="619" y="250"/>
                    <a:pt x="567" y="198"/>
                    <a:pt x="497" y="145"/>
                  </a:cubicBezTo>
                  <a:cubicBezTo>
                    <a:pt x="427" y="76"/>
                    <a:pt x="323" y="23"/>
                    <a:pt x="218" y="6"/>
                  </a:cubicBezTo>
                  <a:cubicBezTo>
                    <a:pt x="205" y="2"/>
                    <a:pt x="192" y="0"/>
                    <a:pt x="1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13"/>
            <p:cNvSpPr/>
            <p:nvPr/>
          </p:nvSpPr>
          <p:spPr>
            <a:xfrm>
              <a:off x="4808395" y="1000103"/>
              <a:ext cx="34884" cy="19603"/>
            </a:xfrm>
            <a:custGeom>
              <a:avLst/>
              <a:gdLst/>
              <a:ahLst/>
              <a:cxnLst/>
              <a:rect l="l" t="t" r="r" b="b"/>
              <a:pathLst>
                <a:path w="1146" h="644" extrusionOk="0">
                  <a:moveTo>
                    <a:pt x="229" y="1"/>
                  </a:moveTo>
                  <a:cubicBezTo>
                    <a:pt x="209" y="1"/>
                    <a:pt x="192" y="5"/>
                    <a:pt x="174" y="14"/>
                  </a:cubicBezTo>
                  <a:lnTo>
                    <a:pt x="140" y="14"/>
                  </a:lnTo>
                  <a:cubicBezTo>
                    <a:pt x="122" y="14"/>
                    <a:pt x="105" y="14"/>
                    <a:pt x="70" y="31"/>
                  </a:cubicBezTo>
                  <a:cubicBezTo>
                    <a:pt x="35" y="31"/>
                    <a:pt x="0" y="84"/>
                    <a:pt x="18" y="119"/>
                  </a:cubicBezTo>
                  <a:cubicBezTo>
                    <a:pt x="52" y="223"/>
                    <a:pt x="122" y="293"/>
                    <a:pt x="209" y="345"/>
                  </a:cubicBezTo>
                  <a:cubicBezTo>
                    <a:pt x="296" y="398"/>
                    <a:pt x="384" y="432"/>
                    <a:pt x="453" y="485"/>
                  </a:cubicBezTo>
                  <a:cubicBezTo>
                    <a:pt x="558" y="520"/>
                    <a:pt x="645" y="554"/>
                    <a:pt x="750" y="589"/>
                  </a:cubicBezTo>
                  <a:cubicBezTo>
                    <a:pt x="767" y="589"/>
                    <a:pt x="785" y="607"/>
                    <a:pt x="819" y="607"/>
                  </a:cubicBezTo>
                  <a:lnTo>
                    <a:pt x="872" y="624"/>
                  </a:lnTo>
                  <a:lnTo>
                    <a:pt x="924" y="624"/>
                  </a:lnTo>
                  <a:cubicBezTo>
                    <a:pt x="959" y="624"/>
                    <a:pt x="976" y="642"/>
                    <a:pt x="994" y="642"/>
                  </a:cubicBezTo>
                  <a:cubicBezTo>
                    <a:pt x="1001" y="643"/>
                    <a:pt x="1007" y="643"/>
                    <a:pt x="1014" y="643"/>
                  </a:cubicBezTo>
                  <a:cubicBezTo>
                    <a:pt x="1105" y="643"/>
                    <a:pt x="1146" y="534"/>
                    <a:pt x="1081" y="485"/>
                  </a:cubicBezTo>
                  <a:cubicBezTo>
                    <a:pt x="1046" y="467"/>
                    <a:pt x="1029" y="450"/>
                    <a:pt x="994" y="432"/>
                  </a:cubicBezTo>
                  <a:cubicBezTo>
                    <a:pt x="976" y="398"/>
                    <a:pt x="959" y="380"/>
                    <a:pt x="924" y="363"/>
                  </a:cubicBezTo>
                  <a:cubicBezTo>
                    <a:pt x="889" y="328"/>
                    <a:pt x="854" y="293"/>
                    <a:pt x="802" y="276"/>
                  </a:cubicBezTo>
                  <a:cubicBezTo>
                    <a:pt x="767" y="241"/>
                    <a:pt x="662" y="188"/>
                    <a:pt x="593" y="136"/>
                  </a:cubicBezTo>
                  <a:cubicBezTo>
                    <a:pt x="506" y="101"/>
                    <a:pt x="436" y="49"/>
                    <a:pt x="349" y="31"/>
                  </a:cubicBezTo>
                  <a:lnTo>
                    <a:pt x="296" y="14"/>
                  </a:lnTo>
                  <a:cubicBezTo>
                    <a:pt x="270" y="5"/>
                    <a:pt x="248" y="1"/>
                    <a:pt x="2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13"/>
            <p:cNvSpPr/>
            <p:nvPr/>
          </p:nvSpPr>
          <p:spPr>
            <a:xfrm>
              <a:off x="4721367" y="942693"/>
              <a:ext cx="37898" cy="29557"/>
            </a:xfrm>
            <a:custGeom>
              <a:avLst/>
              <a:gdLst/>
              <a:ahLst/>
              <a:cxnLst/>
              <a:rect l="l" t="t" r="r" b="b"/>
              <a:pathLst>
                <a:path w="1245" h="971" extrusionOk="0">
                  <a:moveTo>
                    <a:pt x="88" y="0"/>
                  </a:moveTo>
                  <a:cubicBezTo>
                    <a:pt x="35" y="0"/>
                    <a:pt x="0" y="52"/>
                    <a:pt x="0" y="105"/>
                  </a:cubicBezTo>
                  <a:cubicBezTo>
                    <a:pt x="18" y="157"/>
                    <a:pt x="53" y="192"/>
                    <a:pt x="70" y="244"/>
                  </a:cubicBezTo>
                  <a:cubicBezTo>
                    <a:pt x="105" y="296"/>
                    <a:pt x="140" y="349"/>
                    <a:pt x="192" y="384"/>
                  </a:cubicBezTo>
                  <a:cubicBezTo>
                    <a:pt x="279" y="471"/>
                    <a:pt x="384" y="540"/>
                    <a:pt x="488" y="610"/>
                  </a:cubicBezTo>
                  <a:lnTo>
                    <a:pt x="750" y="784"/>
                  </a:lnTo>
                  <a:cubicBezTo>
                    <a:pt x="837" y="854"/>
                    <a:pt x="942" y="906"/>
                    <a:pt x="1046" y="959"/>
                  </a:cubicBezTo>
                  <a:cubicBezTo>
                    <a:pt x="1062" y="967"/>
                    <a:pt x="1078" y="970"/>
                    <a:pt x="1093" y="970"/>
                  </a:cubicBezTo>
                  <a:cubicBezTo>
                    <a:pt x="1178" y="970"/>
                    <a:pt x="1245" y="858"/>
                    <a:pt x="1186" y="784"/>
                  </a:cubicBezTo>
                  <a:cubicBezTo>
                    <a:pt x="1099" y="715"/>
                    <a:pt x="1029" y="628"/>
                    <a:pt x="942" y="558"/>
                  </a:cubicBezTo>
                  <a:lnTo>
                    <a:pt x="680" y="331"/>
                  </a:lnTo>
                  <a:cubicBezTo>
                    <a:pt x="593" y="262"/>
                    <a:pt x="506" y="192"/>
                    <a:pt x="419" y="122"/>
                  </a:cubicBezTo>
                  <a:cubicBezTo>
                    <a:pt x="366" y="87"/>
                    <a:pt x="297" y="52"/>
                    <a:pt x="244" y="35"/>
                  </a:cubicBezTo>
                  <a:cubicBezTo>
                    <a:pt x="192" y="18"/>
                    <a:pt x="140" y="0"/>
                    <a:pt x="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13"/>
            <p:cNvSpPr/>
            <p:nvPr/>
          </p:nvSpPr>
          <p:spPr>
            <a:xfrm>
              <a:off x="4651842" y="865223"/>
              <a:ext cx="37806" cy="45508"/>
            </a:xfrm>
            <a:custGeom>
              <a:avLst/>
              <a:gdLst/>
              <a:ahLst/>
              <a:cxnLst/>
              <a:rect l="l" t="t" r="r" b="b"/>
              <a:pathLst>
                <a:path w="1242" h="1495" extrusionOk="0">
                  <a:moveTo>
                    <a:pt x="105" y="0"/>
                  </a:moveTo>
                  <a:cubicBezTo>
                    <a:pt x="71" y="0"/>
                    <a:pt x="36" y="18"/>
                    <a:pt x="18" y="35"/>
                  </a:cubicBezTo>
                  <a:cubicBezTo>
                    <a:pt x="1" y="70"/>
                    <a:pt x="1" y="122"/>
                    <a:pt x="1" y="157"/>
                  </a:cubicBezTo>
                  <a:cubicBezTo>
                    <a:pt x="18" y="192"/>
                    <a:pt x="18" y="227"/>
                    <a:pt x="36" y="262"/>
                  </a:cubicBezTo>
                  <a:cubicBezTo>
                    <a:pt x="53" y="349"/>
                    <a:pt x="88" y="418"/>
                    <a:pt x="140" y="488"/>
                  </a:cubicBezTo>
                  <a:cubicBezTo>
                    <a:pt x="227" y="610"/>
                    <a:pt x="315" y="750"/>
                    <a:pt x="419" y="872"/>
                  </a:cubicBezTo>
                  <a:cubicBezTo>
                    <a:pt x="454" y="924"/>
                    <a:pt x="506" y="976"/>
                    <a:pt x="559" y="1029"/>
                  </a:cubicBezTo>
                  <a:cubicBezTo>
                    <a:pt x="611" y="1081"/>
                    <a:pt x="663" y="1133"/>
                    <a:pt x="716" y="1185"/>
                  </a:cubicBezTo>
                  <a:cubicBezTo>
                    <a:pt x="838" y="1290"/>
                    <a:pt x="960" y="1377"/>
                    <a:pt x="1082" y="1482"/>
                  </a:cubicBezTo>
                  <a:cubicBezTo>
                    <a:pt x="1093" y="1491"/>
                    <a:pt x="1106" y="1494"/>
                    <a:pt x="1119" y="1494"/>
                  </a:cubicBezTo>
                  <a:cubicBezTo>
                    <a:pt x="1181" y="1494"/>
                    <a:pt x="1241" y="1400"/>
                    <a:pt x="1169" y="1342"/>
                  </a:cubicBezTo>
                  <a:cubicBezTo>
                    <a:pt x="977" y="1133"/>
                    <a:pt x="785" y="924"/>
                    <a:pt x="628" y="680"/>
                  </a:cubicBezTo>
                  <a:cubicBezTo>
                    <a:pt x="541" y="575"/>
                    <a:pt x="472" y="453"/>
                    <a:pt x="402" y="331"/>
                  </a:cubicBezTo>
                  <a:cubicBezTo>
                    <a:pt x="367" y="279"/>
                    <a:pt x="315" y="209"/>
                    <a:pt x="280" y="157"/>
                  </a:cubicBezTo>
                  <a:cubicBezTo>
                    <a:pt x="262" y="122"/>
                    <a:pt x="227" y="87"/>
                    <a:pt x="193" y="70"/>
                  </a:cubicBezTo>
                  <a:cubicBezTo>
                    <a:pt x="175" y="35"/>
                    <a:pt x="140" y="18"/>
                    <a:pt x="1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13"/>
            <p:cNvSpPr/>
            <p:nvPr/>
          </p:nvSpPr>
          <p:spPr>
            <a:xfrm>
              <a:off x="4611539" y="786474"/>
              <a:ext cx="22130" cy="42281"/>
            </a:xfrm>
            <a:custGeom>
              <a:avLst/>
              <a:gdLst/>
              <a:ahLst/>
              <a:cxnLst/>
              <a:rect l="l" t="t" r="r" b="b"/>
              <a:pathLst>
                <a:path w="727" h="1389" extrusionOk="0">
                  <a:moveTo>
                    <a:pt x="123" y="0"/>
                  </a:moveTo>
                  <a:cubicBezTo>
                    <a:pt x="89" y="0"/>
                    <a:pt x="48" y="17"/>
                    <a:pt x="35" y="42"/>
                  </a:cubicBezTo>
                  <a:cubicBezTo>
                    <a:pt x="0" y="112"/>
                    <a:pt x="18" y="164"/>
                    <a:pt x="18" y="216"/>
                  </a:cubicBezTo>
                  <a:cubicBezTo>
                    <a:pt x="18" y="286"/>
                    <a:pt x="18" y="356"/>
                    <a:pt x="35" y="426"/>
                  </a:cubicBezTo>
                  <a:cubicBezTo>
                    <a:pt x="70" y="548"/>
                    <a:pt x="122" y="670"/>
                    <a:pt x="192" y="792"/>
                  </a:cubicBezTo>
                  <a:cubicBezTo>
                    <a:pt x="244" y="896"/>
                    <a:pt x="296" y="1001"/>
                    <a:pt x="366" y="1105"/>
                  </a:cubicBezTo>
                  <a:cubicBezTo>
                    <a:pt x="401" y="1158"/>
                    <a:pt x="436" y="1193"/>
                    <a:pt x="471" y="1245"/>
                  </a:cubicBezTo>
                  <a:cubicBezTo>
                    <a:pt x="506" y="1280"/>
                    <a:pt x="523" y="1280"/>
                    <a:pt x="540" y="1315"/>
                  </a:cubicBezTo>
                  <a:cubicBezTo>
                    <a:pt x="575" y="1332"/>
                    <a:pt x="593" y="1350"/>
                    <a:pt x="610" y="1384"/>
                  </a:cubicBezTo>
                  <a:cubicBezTo>
                    <a:pt x="613" y="1387"/>
                    <a:pt x="619" y="1389"/>
                    <a:pt x="626" y="1389"/>
                  </a:cubicBezTo>
                  <a:cubicBezTo>
                    <a:pt x="660" y="1389"/>
                    <a:pt x="726" y="1358"/>
                    <a:pt x="697" y="1315"/>
                  </a:cubicBezTo>
                  <a:cubicBezTo>
                    <a:pt x="663" y="1210"/>
                    <a:pt x="628" y="1088"/>
                    <a:pt x="593" y="983"/>
                  </a:cubicBezTo>
                  <a:cubicBezTo>
                    <a:pt x="558" y="861"/>
                    <a:pt x="488" y="757"/>
                    <a:pt x="453" y="652"/>
                  </a:cubicBezTo>
                  <a:cubicBezTo>
                    <a:pt x="418" y="565"/>
                    <a:pt x="384" y="426"/>
                    <a:pt x="331" y="304"/>
                  </a:cubicBezTo>
                  <a:lnTo>
                    <a:pt x="296" y="234"/>
                  </a:lnTo>
                  <a:cubicBezTo>
                    <a:pt x="279" y="199"/>
                    <a:pt x="279" y="182"/>
                    <a:pt x="262" y="164"/>
                  </a:cubicBezTo>
                  <a:cubicBezTo>
                    <a:pt x="227" y="94"/>
                    <a:pt x="209" y="60"/>
                    <a:pt x="157" y="7"/>
                  </a:cubicBezTo>
                  <a:cubicBezTo>
                    <a:pt x="148" y="3"/>
                    <a:pt x="136" y="0"/>
                    <a:pt x="1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13"/>
            <p:cNvSpPr/>
            <p:nvPr/>
          </p:nvSpPr>
          <p:spPr>
            <a:xfrm>
              <a:off x="4587644" y="697863"/>
              <a:ext cx="17868" cy="48856"/>
            </a:xfrm>
            <a:custGeom>
              <a:avLst/>
              <a:gdLst/>
              <a:ahLst/>
              <a:cxnLst/>
              <a:rect l="l" t="t" r="r" b="b"/>
              <a:pathLst>
                <a:path w="587" h="1605" extrusionOk="0">
                  <a:moveTo>
                    <a:pt x="203" y="0"/>
                  </a:moveTo>
                  <a:cubicBezTo>
                    <a:pt x="189" y="0"/>
                    <a:pt x="174" y="2"/>
                    <a:pt x="158" y="7"/>
                  </a:cubicBezTo>
                  <a:cubicBezTo>
                    <a:pt x="1" y="60"/>
                    <a:pt x="53" y="286"/>
                    <a:pt x="70" y="408"/>
                  </a:cubicBezTo>
                  <a:cubicBezTo>
                    <a:pt x="88" y="513"/>
                    <a:pt x="123" y="652"/>
                    <a:pt x="158" y="774"/>
                  </a:cubicBezTo>
                  <a:cubicBezTo>
                    <a:pt x="227" y="1036"/>
                    <a:pt x="297" y="1297"/>
                    <a:pt x="402" y="1541"/>
                  </a:cubicBezTo>
                  <a:cubicBezTo>
                    <a:pt x="416" y="1585"/>
                    <a:pt x="452" y="1604"/>
                    <a:pt x="488" y="1604"/>
                  </a:cubicBezTo>
                  <a:cubicBezTo>
                    <a:pt x="537" y="1604"/>
                    <a:pt x="586" y="1567"/>
                    <a:pt x="576" y="1506"/>
                  </a:cubicBezTo>
                  <a:cubicBezTo>
                    <a:pt x="524" y="1227"/>
                    <a:pt x="489" y="966"/>
                    <a:pt x="436" y="687"/>
                  </a:cubicBezTo>
                  <a:cubicBezTo>
                    <a:pt x="419" y="565"/>
                    <a:pt x="402" y="443"/>
                    <a:pt x="384" y="321"/>
                  </a:cubicBezTo>
                  <a:cubicBezTo>
                    <a:pt x="368" y="211"/>
                    <a:pt x="338" y="0"/>
                    <a:pt x="2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13"/>
            <p:cNvSpPr/>
            <p:nvPr/>
          </p:nvSpPr>
          <p:spPr>
            <a:xfrm>
              <a:off x="4586061" y="627486"/>
              <a:ext cx="9589" cy="41307"/>
            </a:xfrm>
            <a:custGeom>
              <a:avLst/>
              <a:gdLst/>
              <a:ahLst/>
              <a:cxnLst/>
              <a:rect l="l" t="t" r="r" b="b"/>
              <a:pathLst>
                <a:path w="315" h="1357" extrusionOk="0">
                  <a:moveTo>
                    <a:pt x="157" y="1"/>
                  </a:moveTo>
                  <a:cubicBezTo>
                    <a:pt x="35" y="1"/>
                    <a:pt x="0" y="193"/>
                    <a:pt x="0" y="297"/>
                  </a:cubicBezTo>
                  <a:cubicBezTo>
                    <a:pt x="0" y="384"/>
                    <a:pt x="0" y="506"/>
                    <a:pt x="0" y="611"/>
                  </a:cubicBezTo>
                  <a:cubicBezTo>
                    <a:pt x="0" y="838"/>
                    <a:pt x="35" y="1064"/>
                    <a:pt x="70" y="1291"/>
                  </a:cubicBezTo>
                  <a:cubicBezTo>
                    <a:pt x="70" y="1334"/>
                    <a:pt x="109" y="1356"/>
                    <a:pt x="151" y="1356"/>
                  </a:cubicBezTo>
                  <a:cubicBezTo>
                    <a:pt x="192" y="1356"/>
                    <a:pt x="236" y="1334"/>
                    <a:pt x="244" y="1291"/>
                  </a:cubicBezTo>
                  <a:cubicBezTo>
                    <a:pt x="262" y="1082"/>
                    <a:pt x="297" y="838"/>
                    <a:pt x="297" y="611"/>
                  </a:cubicBezTo>
                  <a:cubicBezTo>
                    <a:pt x="297" y="506"/>
                    <a:pt x="297" y="402"/>
                    <a:pt x="314" y="297"/>
                  </a:cubicBezTo>
                  <a:cubicBezTo>
                    <a:pt x="314" y="175"/>
                    <a:pt x="297" y="1"/>
                    <a:pt x="1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13"/>
            <p:cNvSpPr/>
            <p:nvPr/>
          </p:nvSpPr>
          <p:spPr>
            <a:xfrm>
              <a:off x="4587126" y="559056"/>
              <a:ext cx="10106" cy="32388"/>
            </a:xfrm>
            <a:custGeom>
              <a:avLst/>
              <a:gdLst/>
              <a:ahLst/>
              <a:cxnLst/>
              <a:rect l="l" t="t" r="r" b="b"/>
              <a:pathLst>
                <a:path w="332" h="1064" extrusionOk="0">
                  <a:moveTo>
                    <a:pt x="209" y="0"/>
                  </a:moveTo>
                  <a:cubicBezTo>
                    <a:pt x="157" y="0"/>
                    <a:pt x="105" y="35"/>
                    <a:pt x="87" y="88"/>
                  </a:cubicBezTo>
                  <a:cubicBezTo>
                    <a:pt x="70" y="157"/>
                    <a:pt x="53" y="244"/>
                    <a:pt x="35" y="314"/>
                  </a:cubicBezTo>
                  <a:cubicBezTo>
                    <a:pt x="35" y="384"/>
                    <a:pt x="18" y="471"/>
                    <a:pt x="18" y="541"/>
                  </a:cubicBezTo>
                  <a:cubicBezTo>
                    <a:pt x="0" y="698"/>
                    <a:pt x="0" y="837"/>
                    <a:pt x="35" y="977"/>
                  </a:cubicBezTo>
                  <a:cubicBezTo>
                    <a:pt x="35" y="1029"/>
                    <a:pt x="87" y="1064"/>
                    <a:pt x="140" y="1064"/>
                  </a:cubicBezTo>
                  <a:cubicBezTo>
                    <a:pt x="192" y="1046"/>
                    <a:pt x="227" y="1011"/>
                    <a:pt x="227" y="959"/>
                  </a:cubicBezTo>
                  <a:cubicBezTo>
                    <a:pt x="244" y="820"/>
                    <a:pt x="227" y="680"/>
                    <a:pt x="244" y="541"/>
                  </a:cubicBezTo>
                  <a:cubicBezTo>
                    <a:pt x="244" y="471"/>
                    <a:pt x="262" y="419"/>
                    <a:pt x="279" y="349"/>
                  </a:cubicBezTo>
                  <a:cubicBezTo>
                    <a:pt x="297" y="279"/>
                    <a:pt x="314" y="210"/>
                    <a:pt x="314" y="140"/>
                  </a:cubicBezTo>
                  <a:cubicBezTo>
                    <a:pt x="331" y="70"/>
                    <a:pt x="279" y="18"/>
                    <a:pt x="2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3" name="Google Shape;1163;p13"/>
          <p:cNvSpPr/>
          <p:nvPr/>
        </p:nvSpPr>
        <p:spPr>
          <a:xfrm>
            <a:off x="6886138" y="804682"/>
            <a:ext cx="552417" cy="264300"/>
          </a:xfrm>
          <a:custGeom>
            <a:avLst/>
            <a:gdLst/>
            <a:ahLst/>
            <a:cxnLst/>
            <a:rect l="l" t="t" r="r" b="b"/>
            <a:pathLst>
              <a:path w="20458" h="9788" extrusionOk="0">
                <a:moveTo>
                  <a:pt x="1" y="1"/>
                </a:moveTo>
                <a:lnTo>
                  <a:pt x="1" y="9788"/>
                </a:lnTo>
                <a:lnTo>
                  <a:pt x="20457" y="9788"/>
                </a:lnTo>
                <a:lnTo>
                  <a:pt x="2045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4" name="Google Shape;1164;p13"/>
          <p:cNvSpPr/>
          <p:nvPr/>
        </p:nvSpPr>
        <p:spPr>
          <a:xfrm>
            <a:off x="7364758" y="1133835"/>
            <a:ext cx="551580" cy="264300"/>
          </a:xfrm>
          <a:custGeom>
            <a:avLst/>
            <a:gdLst/>
            <a:ahLst/>
            <a:cxnLst/>
            <a:rect l="l" t="t" r="r" b="b"/>
            <a:pathLst>
              <a:path w="20427" h="9788" extrusionOk="0">
                <a:moveTo>
                  <a:pt x="1" y="0"/>
                </a:moveTo>
                <a:lnTo>
                  <a:pt x="1" y="9787"/>
                </a:lnTo>
                <a:lnTo>
                  <a:pt x="20427" y="9787"/>
                </a:lnTo>
                <a:lnTo>
                  <a:pt x="2042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5" name="Google Shape;1165;p13"/>
          <p:cNvSpPr/>
          <p:nvPr/>
        </p:nvSpPr>
        <p:spPr>
          <a:xfrm>
            <a:off x="6723637" y="1133816"/>
            <a:ext cx="552390" cy="264300"/>
          </a:xfrm>
          <a:custGeom>
            <a:avLst/>
            <a:gdLst/>
            <a:ahLst/>
            <a:cxnLst/>
            <a:rect l="l" t="t" r="r" b="b"/>
            <a:pathLst>
              <a:path w="20457" h="9788" extrusionOk="0">
                <a:moveTo>
                  <a:pt x="1" y="0"/>
                </a:moveTo>
                <a:lnTo>
                  <a:pt x="1" y="9788"/>
                </a:lnTo>
                <a:lnTo>
                  <a:pt x="20457" y="9788"/>
                </a:lnTo>
                <a:lnTo>
                  <a:pt x="2045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6" name="Google Shape;1166;p13"/>
          <p:cNvSpPr/>
          <p:nvPr/>
        </p:nvSpPr>
        <p:spPr>
          <a:xfrm>
            <a:off x="1475063" y="3898932"/>
            <a:ext cx="552417" cy="264300"/>
          </a:xfrm>
          <a:custGeom>
            <a:avLst/>
            <a:gdLst/>
            <a:ahLst/>
            <a:cxnLst/>
            <a:rect l="l" t="t" r="r" b="b"/>
            <a:pathLst>
              <a:path w="20458" h="9788" extrusionOk="0">
                <a:moveTo>
                  <a:pt x="1" y="1"/>
                </a:moveTo>
                <a:lnTo>
                  <a:pt x="1" y="9788"/>
                </a:lnTo>
                <a:lnTo>
                  <a:pt x="20457" y="9788"/>
                </a:lnTo>
                <a:lnTo>
                  <a:pt x="2045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7" name="Google Shape;1167;p13"/>
          <p:cNvSpPr/>
          <p:nvPr/>
        </p:nvSpPr>
        <p:spPr>
          <a:xfrm>
            <a:off x="1107787" y="4221016"/>
            <a:ext cx="552390" cy="264300"/>
          </a:xfrm>
          <a:custGeom>
            <a:avLst/>
            <a:gdLst/>
            <a:ahLst/>
            <a:cxnLst/>
            <a:rect l="l" t="t" r="r" b="b"/>
            <a:pathLst>
              <a:path w="20457" h="9788" extrusionOk="0">
                <a:moveTo>
                  <a:pt x="1" y="0"/>
                </a:moveTo>
                <a:lnTo>
                  <a:pt x="1" y="9788"/>
                </a:lnTo>
                <a:lnTo>
                  <a:pt x="20457" y="9788"/>
                </a:lnTo>
                <a:lnTo>
                  <a:pt x="2045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8" name="Google Shape;1168;p13"/>
          <p:cNvSpPr txBox="1">
            <a:spLocks noGrp="1"/>
          </p:cNvSpPr>
          <p:nvPr>
            <p:ph type="title" hasCustomPrompt="1"/>
          </p:nvPr>
        </p:nvSpPr>
        <p:spPr>
          <a:xfrm>
            <a:off x="1302775" y="1754874"/>
            <a:ext cx="6538500" cy="124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07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69" name="Google Shape;1169;p13"/>
          <p:cNvSpPr txBox="1">
            <a:spLocks noGrp="1"/>
          </p:cNvSpPr>
          <p:nvPr>
            <p:ph type="subTitle" idx="1"/>
          </p:nvPr>
        </p:nvSpPr>
        <p:spPr>
          <a:xfrm>
            <a:off x="1302725" y="2997606"/>
            <a:ext cx="6538500" cy="5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170" name="Google Shape;1170;p13"/>
          <p:cNvGrpSpPr/>
          <p:nvPr/>
        </p:nvGrpSpPr>
        <p:grpSpPr>
          <a:xfrm>
            <a:off x="6180604" y="1718146"/>
            <a:ext cx="2122040" cy="2581651"/>
            <a:chOff x="1223850" y="1936550"/>
            <a:chExt cx="1285150" cy="1563500"/>
          </a:xfrm>
        </p:grpSpPr>
        <p:sp>
          <p:nvSpPr>
            <p:cNvPr id="1171" name="Google Shape;1171;p13"/>
            <p:cNvSpPr/>
            <p:nvPr/>
          </p:nvSpPr>
          <p:spPr>
            <a:xfrm>
              <a:off x="1253925" y="1952400"/>
              <a:ext cx="1255075" cy="1547650"/>
            </a:xfrm>
            <a:custGeom>
              <a:avLst/>
              <a:gdLst/>
              <a:ahLst/>
              <a:cxnLst/>
              <a:rect l="l" t="t" r="r" b="b"/>
              <a:pathLst>
                <a:path w="50203" h="61906" extrusionOk="0">
                  <a:moveTo>
                    <a:pt x="32619" y="1"/>
                  </a:moveTo>
                  <a:cubicBezTo>
                    <a:pt x="32593" y="1"/>
                    <a:pt x="32567" y="8"/>
                    <a:pt x="32544" y="25"/>
                  </a:cubicBezTo>
                  <a:cubicBezTo>
                    <a:pt x="28378" y="1838"/>
                    <a:pt x="24160" y="3477"/>
                    <a:pt x="19907" y="5028"/>
                  </a:cubicBezTo>
                  <a:cubicBezTo>
                    <a:pt x="15653" y="6579"/>
                    <a:pt x="11365" y="8131"/>
                    <a:pt x="7147" y="9804"/>
                  </a:cubicBezTo>
                  <a:cubicBezTo>
                    <a:pt x="5962" y="10275"/>
                    <a:pt x="4776" y="10745"/>
                    <a:pt x="3608" y="11251"/>
                  </a:cubicBezTo>
                  <a:cubicBezTo>
                    <a:pt x="2475" y="11739"/>
                    <a:pt x="1290" y="12157"/>
                    <a:pt x="105" y="12488"/>
                  </a:cubicBezTo>
                  <a:cubicBezTo>
                    <a:pt x="0" y="12523"/>
                    <a:pt x="0" y="12645"/>
                    <a:pt x="52" y="12715"/>
                  </a:cubicBezTo>
                  <a:cubicBezTo>
                    <a:pt x="35" y="12750"/>
                    <a:pt x="35" y="12802"/>
                    <a:pt x="52" y="12837"/>
                  </a:cubicBezTo>
                  <a:cubicBezTo>
                    <a:pt x="331" y="13569"/>
                    <a:pt x="628" y="14319"/>
                    <a:pt x="924" y="15051"/>
                  </a:cubicBezTo>
                  <a:lnTo>
                    <a:pt x="767" y="15086"/>
                  </a:lnTo>
                  <a:cubicBezTo>
                    <a:pt x="663" y="15086"/>
                    <a:pt x="645" y="15208"/>
                    <a:pt x="697" y="15295"/>
                  </a:cubicBezTo>
                  <a:cubicBezTo>
                    <a:pt x="680" y="15330"/>
                    <a:pt x="680" y="15365"/>
                    <a:pt x="680" y="15417"/>
                  </a:cubicBezTo>
                  <a:cubicBezTo>
                    <a:pt x="1534" y="18432"/>
                    <a:pt x="2441" y="21448"/>
                    <a:pt x="3312" y="24464"/>
                  </a:cubicBezTo>
                  <a:cubicBezTo>
                    <a:pt x="4201" y="27479"/>
                    <a:pt x="5055" y="30495"/>
                    <a:pt x="5909" y="33528"/>
                  </a:cubicBezTo>
                  <a:cubicBezTo>
                    <a:pt x="7618" y="39524"/>
                    <a:pt x="9274" y="45555"/>
                    <a:pt x="10895" y="51604"/>
                  </a:cubicBezTo>
                  <a:cubicBezTo>
                    <a:pt x="11348" y="53312"/>
                    <a:pt x="11801" y="55003"/>
                    <a:pt x="12254" y="56711"/>
                  </a:cubicBezTo>
                  <a:cubicBezTo>
                    <a:pt x="12708" y="58419"/>
                    <a:pt x="13143" y="60128"/>
                    <a:pt x="13631" y="61819"/>
                  </a:cubicBezTo>
                  <a:cubicBezTo>
                    <a:pt x="13649" y="61853"/>
                    <a:pt x="13666" y="61871"/>
                    <a:pt x="13701" y="61888"/>
                  </a:cubicBezTo>
                  <a:cubicBezTo>
                    <a:pt x="13719" y="61888"/>
                    <a:pt x="13753" y="61906"/>
                    <a:pt x="13771" y="61906"/>
                  </a:cubicBezTo>
                  <a:cubicBezTo>
                    <a:pt x="14852" y="61766"/>
                    <a:pt x="15915" y="61522"/>
                    <a:pt x="16961" y="61156"/>
                  </a:cubicBezTo>
                  <a:cubicBezTo>
                    <a:pt x="18041" y="60825"/>
                    <a:pt x="19122" y="60494"/>
                    <a:pt x="20220" y="60180"/>
                  </a:cubicBezTo>
                  <a:cubicBezTo>
                    <a:pt x="22399" y="59535"/>
                    <a:pt x="24596" y="58977"/>
                    <a:pt x="26775" y="58402"/>
                  </a:cubicBezTo>
                  <a:cubicBezTo>
                    <a:pt x="31185" y="57234"/>
                    <a:pt x="35595" y="56153"/>
                    <a:pt x="39970" y="54916"/>
                  </a:cubicBezTo>
                  <a:cubicBezTo>
                    <a:pt x="42428" y="54201"/>
                    <a:pt x="44886" y="53469"/>
                    <a:pt x="47309" y="52667"/>
                  </a:cubicBezTo>
                  <a:cubicBezTo>
                    <a:pt x="47465" y="52615"/>
                    <a:pt x="47483" y="52406"/>
                    <a:pt x="47343" y="52336"/>
                  </a:cubicBezTo>
                  <a:cubicBezTo>
                    <a:pt x="46942" y="50593"/>
                    <a:pt x="46489" y="48867"/>
                    <a:pt x="46036" y="47159"/>
                  </a:cubicBezTo>
                  <a:cubicBezTo>
                    <a:pt x="46559" y="46932"/>
                    <a:pt x="47082" y="46723"/>
                    <a:pt x="47605" y="46497"/>
                  </a:cubicBezTo>
                  <a:cubicBezTo>
                    <a:pt x="48424" y="46165"/>
                    <a:pt x="49226" y="45799"/>
                    <a:pt x="50045" y="45451"/>
                  </a:cubicBezTo>
                  <a:cubicBezTo>
                    <a:pt x="50202" y="45381"/>
                    <a:pt x="50185" y="45154"/>
                    <a:pt x="50028" y="45102"/>
                  </a:cubicBezTo>
                  <a:cubicBezTo>
                    <a:pt x="49052" y="42156"/>
                    <a:pt x="47919" y="39245"/>
                    <a:pt x="46838" y="36317"/>
                  </a:cubicBezTo>
                  <a:cubicBezTo>
                    <a:pt x="45757" y="33406"/>
                    <a:pt x="44642" y="30443"/>
                    <a:pt x="43526" y="27497"/>
                  </a:cubicBezTo>
                  <a:cubicBezTo>
                    <a:pt x="41312" y="21657"/>
                    <a:pt x="39046" y="15835"/>
                    <a:pt x="36780" y="10013"/>
                  </a:cubicBezTo>
                  <a:cubicBezTo>
                    <a:pt x="35490" y="6736"/>
                    <a:pt x="34218" y="3442"/>
                    <a:pt x="32858" y="199"/>
                  </a:cubicBezTo>
                  <a:cubicBezTo>
                    <a:pt x="32841" y="147"/>
                    <a:pt x="32806" y="112"/>
                    <a:pt x="32753" y="95"/>
                  </a:cubicBezTo>
                  <a:cubicBezTo>
                    <a:pt x="32730" y="36"/>
                    <a:pt x="32674" y="1"/>
                    <a:pt x="326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13"/>
            <p:cNvSpPr/>
            <p:nvPr/>
          </p:nvSpPr>
          <p:spPr>
            <a:xfrm>
              <a:off x="1223850" y="1936550"/>
              <a:ext cx="1254200" cy="1445725"/>
            </a:xfrm>
            <a:custGeom>
              <a:avLst/>
              <a:gdLst/>
              <a:ahLst/>
              <a:cxnLst/>
              <a:rect l="l" t="t" r="r" b="b"/>
              <a:pathLst>
                <a:path w="50168" h="57829" extrusionOk="0">
                  <a:moveTo>
                    <a:pt x="32586" y="1"/>
                  </a:moveTo>
                  <a:cubicBezTo>
                    <a:pt x="32565" y="1"/>
                    <a:pt x="32545" y="5"/>
                    <a:pt x="32527" y="14"/>
                  </a:cubicBezTo>
                  <a:cubicBezTo>
                    <a:pt x="28361" y="1827"/>
                    <a:pt x="24143" y="3466"/>
                    <a:pt x="19889" y="5034"/>
                  </a:cubicBezTo>
                  <a:cubicBezTo>
                    <a:pt x="15619" y="6586"/>
                    <a:pt x="11366" y="8102"/>
                    <a:pt x="7147" y="9793"/>
                  </a:cubicBezTo>
                  <a:cubicBezTo>
                    <a:pt x="5962" y="10264"/>
                    <a:pt x="4777" y="10734"/>
                    <a:pt x="3609" y="11240"/>
                  </a:cubicBezTo>
                  <a:cubicBezTo>
                    <a:pt x="2458" y="11745"/>
                    <a:pt x="1290" y="12164"/>
                    <a:pt x="88" y="12495"/>
                  </a:cubicBezTo>
                  <a:cubicBezTo>
                    <a:pt x="0" y="12512"/>
                    <a:pt x="0" y="12634"/>
                    <a:pt x="53" y="12704"/>
                  </a:cubicBezTo>
                  <a:cubicBezTo>
                    <a:pt x="35" y="12739"/>
                    <a:pt x="35" y="12791"/>
                    <a:pt x="53" y="12826"/>
                  </a:cubicBezTo>
                  <a:cubicBezTo>
                    <a:pt x="1186" y="15755"/>
                    <a:pt x="2371" y="18666"/>
                    <a:pt x="3539" y="21577"/>
                  </a:cubicBezTo>
                  <a:cubicBezTo>
                    <a:pt x="4689" y="24505"/>
                    <a:pt x="5840" y="27416"/>
                    <a:pt x="6990" y="30344"/>
                  </a:cubicBezTo>
                  <a:cubicBezTo>
                    <a:pt x="9256" y="36166"/>
                    <a:pt x="11488" y="42006"/>
                    <a:pt x="13684" y="47863"/>
                  </a:cubicBezTo>
                  <a:cubicBezTo>
                    <a:pt x="14294" y="49519"/>
                    <a:pt x="14922" y="51157"/>
                    <a:pt x="15532" y="52813"/>
                  </a:cubicBezTo>
                  <a:cubicBezTo>
                    <a:pt x="16142" y="54469"/>
                    <a:pt x="16734" y="56125"/>
                    <a:pt x="17397" y="57764"/>
                  </a:cubicBezTo>
                  <a:cubicBezTo>
                    <a:pt x="17397" y="57798"/>
                    <a:pt x="17432" y="57816"/>
                    <a:pt x="17467" y="57816"/>
                  </a:cubicBezTo>
                  <a:cubicBezTo>
                    <a:pt x="17475" y="57825"/>
                    <a:pt x="17484" y="57829"/>
                    <a:pt x="17493" y="57829"/>
                  </a:cubicBezTo>
                  <a:cubicBezTo>
                    <a:pt x="17501" y="57829"/>
                    <a:pt x="17510" y="57825"/>
                    <a:pt x="17519" y="57816"/>
                  </a:cubicBezTo>
                  <a:cubicBezTo>
                    <a:pt x="18600" y="57589"/>
                    <a:pt x="19628" y="57241"/>
                    <a:pt x="20639" y="56787"/>
                  </a:cubicBezTo>
                  <a:cubicBezTo>
                    <a:pt x="21685" y="56352"/>
                    <a:pt x="22731" y="55916"/>
                    <a:pt x="23777" y="55480"/>
                  </a:cubicBezTo>
                  <a:cubicBezTo>
                    <a:pt x="25886" y="54661"/>
                    <a:pt x="28012" y="53876"/>
                    <a:pt x="30139" y="53092"/>
                  </a:cubicBezTo>
                  <a:cubicBezTo>
                    <a:pt x="34410" y="51523"/>
                    <a:pt x="38715" y="50024"/>
                    <a:pt x="42951" y="48368"/>
                  </a:cubicBezTo>
                  <a:cubicBezTo>
                    <a:pt x="43823" y="48020"/>
                    <a:pt x="44712" y="47671"/>
                    <a:pt x="45600" y="47305"/>
                  </a:cubicBezTo>
                  <a:cubicBezTo>
                    <a:pt x="46263" y="47043"/>
                    <a:pt x="46925" y="46765"/>
                    <a:pt x="47588" y="46486"/>
                  </a:cubicBezTo>
                  <a:cubicBezTo>
                    <a:pt x="48407" y="46137"/>
                    <a:pt x="49226" y="45788"/>
                    <a:pt x="50028" y="45440"/>
                  </a:cubicBezTo>
                  <a:cubicBezTo>
                    <a:pt x="50167" y="45353"/>
                    <a:pt x="50167" y="45161"/>
                    <a:pt x="50011" y="45091"/>
                  </a:cubicBezTo>
                  <a:cubicBezTo>
                    <a:pt x="49034" y="42145"/>
                    <a:pt x="47901" y="39234"/>
                    <a:pt x="46821" y="36323"/>
                  </a:cubicBezTo>
                  <a:cubicBezTo>
                    <a:pt x="45723" y="33377"/>
                    <a:pt x="44624" y="30432"/>
                    <a:pt x="43509" y="27486"/>
                  </a:cubicBezTo>
                  <a:cubicBezTo>
                    <a:pt x="41295" y="21646"/>
                    <a:pt x="39046" y="15824"/>
                    <a:pt x="36745" y="10002"/>
                  </a:cubicBezTo>
                  <a:cubicBezTo>
                    <a:pt x="35473" y="6725"/>
                    <a:pt x="34200" y="3431"/>
                    <a:pt x="32823" y="189"/>
                  </a:cubicBezTo>
                  <a:cubicBezTo>
                    <a:pt x="32806" y="136"/>
                    <a:pt x="32771" y="119"/>
                    <a:pt x="32736" y="101"/>
                  </a:cubicBezTo>
                  <a:cubicBezTo>
                    <a:pt x="32710" y="37"/>
                    <a:pt x="32646" y="1"/>
                    <a:pt x="325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13"/>
            <p:cNvSpPr/>
            <p:nvPr/>
          </p:nvSpPr>
          <p:spPr>
            <a:xfrm>
              <a:off x="2088725" y="2153825"/>
              <a:ext cx="324825" cy="965350"/>
            </a:xfrm>
            <a:custGeom>
              <a:avLst/>
              <a:gdLst/>
              <a:ahLst/>
              <a:cxnLst/>
              <a:rect l="l" t="t" r="r" b="b"/>
              <a:pathLst>
                <a:path w="12993" h="38614" extrusionOk="0">
                  <a:moveTo>
                    <a:pt x="178" y="1"/>
                  </a:moveTo>
                  <a:cubicBezTo>
                    <a:pt x="87" y="1"/>
                    <a:pt x="0" y="90"/>
                    <a:pt x="24" y="196"/>
                  </a:cubicBezTo>
                  <a:cubicBezTo>
                    <a:pt x="878" y="5826"/>
                    <a:pt x="2116" y="11386"/>
                    <a:pt x="3702" y="16860"/>
                  </a:cubicBezTo>
                  <a:cubicBezTo>
                    <a:pt x="5253" y="22316"/>
                    <a:pt x="7066" y="27685"/>
                    <a:pt x="8983" y="33036"/>
                  </a:cubicBezTo>
                  <a:cubicBezTo>
                    <a:pt x="9646" y="34901"/>
                    <a:pt x="10326" y="36749"/>
                    <a:pt x="11005" y="38614"/>
                  </a:cubicBezTo>
                  <a:cubicBezTo>
                    <a:pt x="11668" y="38352"/>
                    <a:pt x="12348" y="38074"/>
                    <a:pt x="12993" y="37795"/>
                  </a:cubicBezTo>
                  <a:cubicBezTo>
                    <a:pt x="11546" y="33088"/>
                    <a:pt x="10082" y="28399"/>
                    <a:pt x="8617" y="23710"/>
                  </a:cubicBezTo>
                  <a:cubicBezTo>
                    <a:pt x="7014" y="18568"/>
                    <a:pt x="5393" y="13461"/>
                    <a:pt x="3615" y="8388"/>
                  </a:cubicBezTo>
                  <a:cubicBezTo>
                    <a:pt x="3109" y="6959"/>
                    <a:pt x="2586" y="5530"/>
                    <a:pt x="2046" y="4118"/>
                  </a:cubicBezTo>
                  <a:cubicBezTo>
                    <a:pt x="1523" y="2758"/>
                    <a:pt x="1052" y="1329"/>
                    <a:pt x="303" y="74"/>
                  </a:cubicBezTo>
                  <a:cubicBezTo>
                    <a:pt x="268" y="22"/>
                    <a:pt x="223" y="1"/>
                    <a:pt x="178" y="1"/>
                  </a:cubicBezTo>
                  <a:close/>
                </a:path>
              </a:pathLst>
            </a:custGeom>
            <a:solidFill>
              <a:srgbClr val="D9D3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13"/>
            <p:cNvSpPr/>
            <p:nvPr/>
          </p:nvSpPr>
          <p:spPr>
            <a:xfrm>
              <a:off x="1950875" y="2031975"/>
              <a:ext cx="73100" cy="93525"/>
            </a:xfrm>
            <a:custGeom>
              <a:avLst/>
              <a:gdLst/>
              <a:ahLst/>
              <a:cxnLst/>
              <a:rect l="l" t="t" r="r" b="b"/>
              <a:pathLst>
                <a:path w="2924" h="3741" extrusionOk="0">
                  <a:moveTo>
                    <a:pt x="291" y="433"/>
                  </a:moveTo>
                  <a:cubicBezTo>
                    <a:pt x="709" y="834"/>
                    <a:pt x="1128" y="1252"/>
                    <a:pt x="1529" y="1671"/>
                  </a:cubicBezTo>
                  <a:lnTo>
                    <a:pt x="1598" y="1723"/>
                  </a:lnTo>
                  <a:cubicBezTo>
                    <a:pt x="1494" y="1775"/>
                    <a:pt x="1424" y="1810"/>
                    <a:pt x="1337" y="1845"/>
                  </a:cubicBezTo>
                  <a:lnTo>
                    <a:pt x="1354" y="1845"/>
                  </a:lnTo>
                  <a:lnTo>
                    <a:pt x="1023" y="1984"/>
                  </a:lnTo>
                  <a:cubicBezTo>
                    <a:pt x="919" y="2037"/>
                    <a:pt x="797" y="2089"/>
                    <a:pt x="709" y="2141"/>
                  </a:cubicBezTo>
                  <a:cubicBezTo>
                    <a:pt x="657" y="2159"/>
                    <a:pt x="605" y="2194"/>
                    <a:pt x="553" y="2228"/>
                  </a:cubicBezTo>
                  <a:lnTo>
                    <a:pt x="535" y="2089"/>
                  </a:lnTo>
                  <a:cubicBezTo>
                    <a:pt x="430" y="1549"/>
                    <a:pt x="361" y="991"/>
                    <a:pt x="291" y="433"/>
                  </a:cubicBezTo>
                  <a:close/>
                  <a:moveTo>
                    <a:pt x="125" y="0"/>
                  </a:moveTo>
                  <a:cubicBezTo>
                    <a:pt x="62" y="0"/>
                    <a:pt x="0" y="47"/>
                    <a:pt x="12" y="119"/>
                  </a:cubicBezTo>
                  <a:cubicBezTo>
                    <a:pt x="64" y="712"/>
                    <a:pt x="152" y="1305"/>
                    <a:pt x="256" y="1880"/>
                  </a:cubicBezTo>
                  <a:cubicBezTo>
                    <a:pt x="291" y="2176"/>
                    <a:pt x="343" y="2490"/>
                    <a:pt x="413" y="2786"/>
                  </a:cubicBezTo>
                  <a:cubicBezTo>
                    <a:pt x="448" y="2908"/>
                    <a:pt x="465" y="3048"/>
                    <a:pt x="500" y="3187"/>
                  </a:cubicBezTo>
                  <a:cubicBezTo>
                    <a:pt x="518" y="3257"/>
                    <a:pt x="535" y="3327"/>
                    <a:pt x="553" y="3396"/>
                  </a:cubicBezTo>
                  <a:lnTo>
                    <a:pt x="587" y="3536"/>
                  </a:lnTo>
                  <a:cubicBezTo>
                    <a:pt x="587" y="3553"/>
                    <a:pt x="587" y="3588"/>
                    <a:pt x="622" y="3605"/>
                  </a:cubicBezTo>
                  <a:cubicBezTo>
                    <a:pt x="605" y="3605"/>
                    <a:pt x="587" y="3623"/>
                    <a:pt x="587" y="3640"/>
                  </a:cubicBezTo>
                  <a:cubicBezTo>
                    <a:pt x="570" y="3658"/>
                    <a:pt x="587" y="3693"/>
                    <a:pt x="605" y="3710"/>
                  </a:cubicBezTo>
                  <a:lnTo>
                    <a:pt x="605" y="3727"/>
                  </a:lnTo>
                  <a:cubicBezTo>
                    <a:pt x="614" y="3736"/>
                    <a:pt x="631" y="3741"/>
                    <a:pt x="651" y="3741"/>
                  </a:cubicBezTo>
                  <a:cubicBezTo>
                    <a:pt x="670" y="3741"/>
                    <a:pt x="692" y="3736"/>
                    <a:pt x="709" y="3727"/>
                  </a:cubicBezTo>
                  <a:cubicBezTo>
                    <a:pt x="744" y="3675"/>
                    <a:pt x="762" y="3623"/>
                    <a:pt x="744" y="3553"/>
                  </a:cubicBezTo>
                  <a:cubicBezTo>
                    <a:pt x="744" y="3396"/>
                    <a:pt x="692" y="3222"/>
                    <a:pt x="675" y="3065"/>
                  </a:cubicBezTo>
                  <a:cubicBezTo>
                    <a:pt x="640" y="2856"/>
                    <a:pt x="605" y="2629"/>
                    <a:pt x="570" y="2420"/>
                  </a:cubicBezTo>
                  <a:lnTo>
                    <a:pt x="622" y="2403"/>
                  </a:lnTo>
                  <a:cubicBezTo>
                    <a:pt x="675" y="2385"/>
                    <a:pt x="727" y="2368"/>
                    <a:pt x="779" y="2350"/>
                  </a:cubicBezTo>
                  <a:lnTo>
                    <a:pt x="1110" y="2228"/>
                  </a:lnTo>
                  <a:lnTo>
                    <a:pt x="1441" y="2106"/>
                  </a:lnTo>
                  <a:cubicBezTo>
                    <a:pt x="1546" y="2072"/>
                    <a:pt x="1668" y="2019"/>
                    <a:pt x="1790" y="1967"/>
                  </a:cubicBezTo>
                  <a:cubicBezTo>
                    <a:pt x="1912" y="2089"/>
                    <a:pt x="2052" y="2228"/>
                    <a:pt x="2174" y="2368"/>
                  </a:cubicBezTo>
                  <a:cubicBezTo>
                    <a:pt x="2296" y="2490"/>
                    <a:pt x="2365" y="2577"/>
                    <a:pt x="2470" y="2699"/>
                  </a:cubicBezTo>
                  <a:cubicBezTo>
                    <a:pt x="2557" y="2821"/>
                    <a:pt x="2609" y="2926"/>
                    <a:pt x="2766" y="2943"/>
                  </a:cubicBezTo>
                  <a:cubicBezTo>
                    <a:pt x="2819" y="2943"/>
                    <a:pt x="2853" y="2908"/>
                    <a:pt x="2871" y="2873"/>
                  </a:cubicBezTo>
                  <a:cubicBezTo>
                    <a:pt x="2923" y="2699"/>
                    <a:pt x="2819" y="2594"/>
                    <a:pt x="2749" y="2490"/>
                  </a:cubicBezTo>
                  <a:cubicBezTo>
                    <a:pt x="2644" y="2368"/>
                    <a:pt x="2557" y="2263"/>
                    <a:pt x="2470" y="2159"/>
                  </a:cubicBezTo>
                  <a:cubicBezTo>
                    <a:pt x="2243" y="1915"/>
                    <a:pt x="1999" y="1705"/>
                    <a:pt x="1755" y="1479"/>
                  </a:cubicBezTo>
                  <a:cubicBezTo>
                    <a:pt x="1232" y="1008"/>
                    <a:pt x="727" y="520"/>
                    <a:pt x="204" y="32"/>
                  </a:cubicBezTo>
                  <a:cubicBezTo>
                    <a:pt x="182" y="10"/>
                    <a:pt x="153" y="0"/>
                    <a:pt x="1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13"/>
            <p:cNvSpPr/>
            <p:nvPr/>
          </p:nvSpPr>
          <p:spPr>
            <a:xfrm>
              <a:off x="1897475" y="2099675"/>
              <a:ext cx="28000" cy="30325"/>
            </a:xfrm>
            <a:custGeom>
              <a:avLst/>
              <a:gdLst/>
              <a:ahLst/>
              <a:cxnLst/>
              <a:rect l="l" t="t" r="r" b="b"/>
              <a:pathLst>
                <a:path w="1120" h="1213" extrusionOk="0">
                  <a:moveTo>
                    <a:pt x="103" y="0"/>
                  </a:moveTo>
                  <a:cubicBezTo>
                    <a:pt x="48" y="0"/>
                    <a:pt x="0" y="61"/>
                    <a:pt x="39" y="113"/>
                  </a:cubicBezTo>
                  <a:cubicBezTo>
                    <a:pt x="109" y="253"/>
                    <a:pt x="196" y="392"/>
                    <a:pt x="283" y="531"/>
                  </a:cubicBezTo>
                  <a:cubicBezTo>
                    <a:pt x="213" y="566"/>
                    <a:pt x="144" y="619"/>
                    <a:pt x="74" y="688"/>
                  </a:cubicBezTo>
                  <a:cubicBezTo>
                    <a:pt x="15" y="732"/>
                    <a:pt x="67" y="801"/>
                    <a:pt x="127" y="801"/>
                  </a:cubicBezTo>
                  <a:cubicBezTo>
                    <a:pt x="138" y="801"/>
                    <a:pt x="150" y="798"/>
                    <a:pt x="161" y="793"/>
                  </a:cubicBezTo>
                  <a:lnTo>
                    <a:pt x="405" y="671"/>
                  </a:lnTo>
                  <a:cubicBezTo>
                    <a:pt x="457" y="758"/>
                    <a:pt x="510" y="828"/>
                    <a:pt x="562" y="897"/>
                  </a:cubicBezTo>
                  <a:cubicBezTo>
                    <a:pt x="632" y="1002"/>
                    <a:pt x="701" y="1089"/>
                    <a:pt x="788" y="1159"/>
                  </a:cubicBezTo>
                  <a:cubicBezTo>
                    <a:pt x="822" y="1197"/>
                    <a:pt x="860" y="1213"/>
                    <a:pt x="897" y="1213"/>
                  </a:cubicBezTo>
                  <a:cubicBezTo>
                    <a:pt x="994" y="1213"/>
                    <a:pt x="1079" y="1099"/>
                    <a:pt x="1015" y="985"/>
                  </a:cubicBezTo>
                  <a:cubicBezTo>
                    <a:pt x="945" y="897"/>
                    <a:pt x="876" y="810"/>
                    <a:pt x="806" y="723"/>
                  </a:cubicBezTo>
                  <a:cubicBezTo>
                    <a:pt x="754" y="653"/>
                    <a:pt x="719" y="601"/>
                    <a:pt x="666" y="549"/>
                  </a:cubicBezTo>
                  <a:lnTo>
                    <a:pt x="806" y="497"/>
                  </a:lnTo>
                  <a:cubicBezTo>
                    <a:pt x="893" y="479"/>
                    <a:pt x="963" y="444"/>
                    <a:pt x="1050" y="392"/>
                  </a:cubicBezTo>
                  <a:cubicBezTo>
                    <a:pt x="1120" y="340"/>
                    <a:pt x="1085" y="200"/>
                    <a:pt x="980" y="200"/>
                  </a:cubicBezTo>
                  <a:cubicBezTo>
                    <a:pt x="893" y="218"/>
                    <a:pt x="806" y="235"/>
                    <a:pt x="736" y="287"/>
                  </a:cubicBezTo>
                  <a:cubicBezTo>
                    <a:pt x="666" y="322"/>
                    <a:pt x="579" y="357"/>
                    <a:pt x="510" y="392"/>
                  </a:cubicBezTo>
                  <a:cubicBezTo>
                    <a:pt x="405" y="253"/>
                    <a:pt x="283" y="130"/>
                    <a:pt x="161" y="26"/>
                  </a:cubicBezTo>
                  <a:cubicBezTo>
                    <a:pt x="143" y="8"/>
                    <a:pt x="122" y="0"/>
                    <a:pt x="1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13"/>
            <p:cNvSpPr/>
            <p:nvPr/>
          </p:nvSpPr>
          <p:spPr>
            <a:xfrm>
              <a:off x="1860950" y="1998950"/>
              <a:ext cx="183050" cy="191900"/>
            </a:xfrm>
            <a:custGeom>
              <a:avLst/>
              <a:gdLst/>
              <a:ahLst/>
              <a:cxnLst/>
              <a:rect l="l" t="t" r="r" b="b"/>
              <a:pathLst>
                <a:path w="7322" h="7676" extrusionOk="0">
                  <a:moveTo>
                    <a:pt x="4071" y="0"/>
                  </a:moveTo>
                  <a:cubicBezTo>
                    <a:pt x="3386" y="0"/>
                    <a:pt x="2727" y="431"/>
                    <a:pt x="2215" y="848"/>
                  </a:cubicBezTo>
                  <a:cubicBezTo>
                    <a:pt x="1622" y="1301"/>
                    <a:pt x="1116" y="1859"/>
                    <a:pt x="750" y="2521"/>
                  </a:cubicBezTo>
                  <a:cubicBezTo>
                    <a:pt x="71" y="3741"/>
                    <a:pt x="1" y="5397"/>
                    <a:pt x="907" y="6513"/>
                  </a:cubicBezTo>
                  <a:cubicBezTo>
                    <a:pt x="1343" y="7053"/>
                    <a:pt x="2005" y="7559"/>
                    <a:pt x="2720" y="7663"/>
                  </a:cubicBezTo>
                  <a:cubicBezTo>
                    <a:pt x="2805" y="7672"/>
                    <a:pt x="2890" y="7676"/>
                    <a:pt x="2976" y="7676"/>
                  </a:cubicBezTo>
                  <a:cubicBezTo>
                    <a:pt x="3244" y="7676"/>
                    <a:pt x="3515" y="7634"/>
                    <a:pt x="3766" y="7541"/>
                  </a:cubicBezTo>
                  <a:cubicBezTo>
                    <a:pt x="4167" y="7419"/>
                    <a:pt x="4568" y="7262"/>
                    <a:pt x="4951" y="7088"/>
                  </a:cubicBezTo>
                  <a:cubicBezTo>
                    <a:pt x="5701" y="6722"/>
                    <a:pt x="6294" y="6129"/>
                    <a:pt x="6660" y="5397"/>
                  </a:cubicBezTo>
                  <a:cubicBezTo>
                    <a:pt x="6991" y="4752"/>
                    <a:pt x="7183" y="4055"/>
                    <a:pt x="7235" y="3340"/>
                  </a:cubicBezTo>
                  <a:cubicBezTo>
                    <a:pt x="7322" y="2504"/>
                    <a:pt x="7305" y="1615"/>
                    <a:pt x="6747" y="935"/>
                  </a:cubicBezTo>
                  <a:cubicBezTo>
                    <a:pt x="6414" y="562"/>
                    <a:pt x="5826" y="138"/>
                    <a:pt x="5279" y="138"/>
                  </a:cubicBezTo>
                  <a:cubicBezTo>
                    <a:pt x="5111" y="138"/>
                    <a:pt x="4946" y="178"/>
                    <a:pt x="4794" y="272"/>
                  </a:cubicBezTo>
                  <a:cubicBezTo>
                    <a:pt x="4749" y="302"/>
                    <a:pt x="4769" y="384"/>
                    <a:pt x="4820" y="384"/>
                  </a:cubicBezTo>
                  <a:cubicBezTo>
                    <a:pt x="4828" y="384"/>
                    <a:pt x="4837" y="382"/>
                    <a:pt x="4847" y="377"/>
                  </a:cubicBezTo>
                  <a:cubicBezTo>
                    <a:pt x="4960" y="330"/>
                    <a:pt x="5078" y="309"/>
                    <a:pt x="5198" y="309"/>
                  </a:cubicBezTo>
                  <a:cubicBezTo>
                    <a:pt x="5744" y="309"/>
                    <a:pt x="6325" y="744"/>
                    <a:pt x="6625" y="1144"/>
                  </a:cubicBezTo>
                  <a:cubicBezTo>
                    <a:pt x="7061" y="1719"/>
                    <a:pt x="7078" y="2469"/>
                    <a:pt x="7026" y="3166"/>
                  </a:cubicBezTo>
                  <a:cubicBezTo>
                    <a:pt x="6921" y="4508"/>
                    <a:pt x="6363" y="5990"/>
                    <a:pt x="5161" y="6687"/>
                  </a:cubicBezTo>
                  <a:cubicBezTo>
                    <a:pt x="4812" y="6879"/>
                    <a:pt x="4446" y="7053"/>
                    <a:pt x="4062" y="7175"/>
                  </a:cubicBezTo>
                  <a:cubicBezTo>
                    <a:pt x="3766" y="7297"/>
                    <a:pt x="3435" y="7384"/>
                    <a:pt x="3104" y="7437"/>
                  </a:cubicBezTo>
                  <a:cubicBezTo>
                    <a:pt x="3068" y="7439"/>
                    <a:pt x="3032" y="7441"/>
                    <a:pt x="2996" y="7441"/>
                  </a:cubicBezTo>
                  <a:cubicBezTo>
                    <a:pt x="2354" y="7441"/>
                    <a:pt x="1737" y="7010"/>
                    <a:pt x="1308" y="6548"/>
                  </a:cubicBezTo>
                  <a:cubicBezTo>
                    <a:pt x="402" y="5589"/>
                    <a:pt x="315" y="4125"/>
                    <a:pt x="855" y="2957"/>
                  </a:cubicBezTo>
                  <a:cubicBezTo>
                    <a:pt x="1465" y="1615"/>
                    <a:pt x="2807" y="447"/>
                    <a:pt x="4254" y="168"/>
                  </a:cubicBezTo>
                  <a:cubicBezTo>
                    <a:pt x="4324" y="133"/>
                    <a:pt x="4324" y="28"/>
                    <a:pt x="4254" y="11"/>
                  </a:cubicBezTo>
                  <a:cubicBezTo>
                    <a:pt x="4193" y="4"/>
                    <a:pt x="4132" y="0"/>
                    <a:pt x="40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13"/>
            <p:cNvSpPr/>
            <p:nvPr/>
          </p:nvSpPr>
          <p:spPr>
            <a:xfrm>
              <a:off x="1239100" y="2080375"/>
              <a:ext cx="1171400" cy="1403550"/>
            </a:xfrm>
            <a:custGeom>
              <a:avLst/>
              <a:gdLst/>
              <a:ahLst/>
              <a:cxnLst/>
              <a:rect l="l" t="t" r="r" b="b"/>
              <a:pathLst>
                <a:path w="46856" h="56142" extrusionOk="0">
                  <a:moveTo>
                    <a:pt x="33692" y="0"/>
                  </a:moveTo>
                  <a:cubicBezTo>
                    <a:pt x="33670" y="0"/>
                    <a:pt x="33648" y="5"/>
                    <a:pt x="33625" y="14"/>
                  </a:cubicBezTo>
                  <a:cubicBezTo>
                    <a:pt x="29302" y="1408"/>
                    <a:pt x="24945" y="2646"/>
                    <a:pt x="20552" y="3779"/>
                  </a:cubicBezTo>
                  <a:cubicBezTo>
                    <a:pt x="16159" y="4912"/>
                    <a:pt x="11767" y="6027"/>
                    <a:pt x="7409" y="7300"/>
                  </a:cubicBezTo>
                  <a:cubicBezTo>
                    <a:pt x="6189" y="7666"/>
                    <a:pt x="4968" y="8014"/>
                    <a:pt x="3748" y="8398"/>
                  </a:cubicBezTo>
                  <a:cubicBezTo>
                    <a:pt x="2563" y="8799"/>
                    <a:pt x="1360" y="9113"/>
                    <a:pt x="140" y="9322"/>
                  </a:cubicBezTo>
                  <a:cubicBezTo>
                    <a:pt x="53" y="9339"/>
                    <a:pt x="1" y="9461"/>
                    <a:pt x="70" y="9548"/>
                  </a:cubicBezTo>
                  <a:cubicBezTo>
                    <a:pt x="53" y="9583"/>
                    <a:pt x="53" y="9618"/>
                    <a:pt x="70" y="9653"/>
                  </a:cubicBezTo>
                  <a:cubicBezTo>
                    <a:pt x="907" y="12686"/>
                    <a:pt x="1831" y="15684"/>
                    <a:pt x="2702" y="18700"/>
                  </a:cubicBezTo>
                  <a:cubicBezTo>
                    <a:pt x="3574" y="21715"/>
                    <a:pt x="4445" y="24748"/>
                    <a:pt x="5300" y="27764"/>
                  </a:cubicBezTo>
                  <a:cubicBezTo>
                    <a:pt x="7008" y="33778"/>
                    <a:pt x="8646" y="39809"/>
                    <a:pt x="10268" y="45840"/>
                  </a:cubicBezTo>
                  <a:cubicBezTo>
                    <a:pt x="10738" y="47548"/>
                    <a:pt x="11191" y="49256"/>
                    <a:pt x="11645" y="50947"/>
                  </a:cubicBezTo>
                  <a:cubicBezTo>
                    <a:pt x="12098" y="52656"/>
                    <a:pt x="12516" y="54364"/>
                    <a:pt x="13022" y="56055"/>
                  </a:cubicBezTo>
                  <a:cubicBezTo>
                    <a:pt x="13022" y="56089"/>
                    <a:pt x="13057" y="56124"/>
                    <a:pt x="13091" y="56124"/>
                  </a:cubicBezTo>
                  <a:cubicBezTo>
                    <a:pt x="13109" y="56142"/>
                    <a:pt x="13126" y="56142"/>
                    <a:pt x="13144" y="56142"/>
                  </a:cubicBezTo>
                  <a:cubicBezTo>
                    <a:pt x="14242" y="56002"/>
                    <a:pt x="15305" y="55758"/>
                    <a:pt x="16334" y="55410"/>
                  </a:cubicBezTo>
                  <a:cubicBezTo>
                    <a:pt x="17432" y="55061"/>
                    <a:pt x="18512" y="54730"/>
                    <a:pt x="19593" y="54416"/>
                  </a:cubicBezTo>
                  <a:cubicBezTo>
                    <a:pt x="21772" y="53789"/>
                    <a:pt x="23968" y="53213"/>
                    <a:pt x="26165" y="52638"/>
                  </a:cubicBezTo>
                  <a:cubicBezTo>
                    <a:pt x="30557" y="51470"/>
                    <a:pt x="34985" y="50407"/>
                    <a:pt x="39360" y="49152"/>
                  </a:cubicBezTo>
                  <a:cubicBezTo>
                    <a:pt x="41818" y="48455"/>
                    <a:pt x="44276" y="47723"/>
                    <a:pt x="46699" y="46921"/>
                  </a:cubicBezTo>
                  <a:cubicBezTo>
                    <a:pt x="46838" y="46851"/>
                    <a:pt x="46856" y="46659"/>
                    <a:pt x="46716" y="46572"/>
                  </a:cubicBezTo>
                  <a:cubicBezTo>
                    <a:pt x="46036" y="43539"/>
                    <a:pt x="45182" y="40523"/>
                    <a:pt x="44380" y="37508"/>
                  </a:cubicBezTo>
                  <a:cubicBezTo>
                    <a:pt x="43579" y="34510"/>
                    <a:pt x="42759" y="31442"/>
                    <a:pt x="41940" y="28409"/>
                  </a:cubicBezTo>
                  <a:cubicBezTo>
                    <a:pt x="40284" y="22378"/>
                    <a:pt x="38593" y="16364"/>
                    <a:pt x="36885" y="10350"/>
                  </a:cubicBezTo>
                  <a:cubicBezTo>
                    <a:pt x="35909" y="6969"/>
                    <a:pt x="34950" y="3569"/>
                    <a:pt x="33904" y="205"/>
                  </a:cubicBezTo>
                  <a:cubicBezTo>
                    <a:pt x="33904" y="170"/>
                    <a:pt x="33869" y="118"/>
                    <a:pt x="33835" y="101"/>
                  </a:cubicBezTo>
                  <a:cubicBezTo>
                    <a:pt x="33809" y="36"/>
                    <a:pt x="33754" y="0"/>
                    <a:pt x="336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13"/>
            <p:cNvSpPr/>
            <p:nvPr/>
          </p:nvSpPr>
          <p:spPr>
            <a:xfrm>
              <a:off x="1416900" y="2249575"/>
              <a:ext cx="630975" cy="355225"/>
            </a:xfrm>
            <a:custGeom>
              <a:avLst/>
              <a:gdLst/>
              <a:ahLst/>
              <a:cxnLst/>
              <a:rect l="l" t="t" r="r" b="b"/>
              <a:pathLst>
                <a:path w="25239" h="14209" extrusionOk="0">
                  <a:moveTo>
                    <a:pt x="23001" y="0"/>
                  </a:moveTo>
                  <a:cubicBezTo>
                    <a:pt x="22953" y="0"/>
                    <a:pt x="22905" y="26"/>
                    <a:pt x="22888" y="79"/>
                  </a:cubicBezTo>
                  <a:cubicBezTo>
                    <a:pt x="22879" y="70"/>
                    <a:pt x="22870" y="65"/>
                    <a:pt x="22864" y="65"/>
                  </a:cubicBezTo>
                  <a:cubicBezTo>
                    <a:pt x="22857" y="65"/>
                    <a:pt x="22853" y="70"/>
                    <a:pt x="22853" y="79"/>
                  </a:cubicBezTo>
                  <a:cubicBezTo>
                    <a:pt x="19872" y="863"/>
                    <a:pt x="16909" y="1647"/>
                    <a:pt x="13945" y="2467"/>
                  </a:cubicBezTo>
                  <a:cubicBezTo>
                    <a:pt x="10982" y="3286"/>
                    <a:pt x="8036" y="4070"/>
                    <a:pt x="5090" y="4890"/>
                  </a:cubicBezTo>
                  <a:lnTo>
                    <a:pt x="2580" y="5587"/>
                  </a:lnTo>
                  <a:cubicBezTo>
                    <a:pt x="1761" y="5831"/>
                    <a:pt x="907" y="6040"/>
                    <a:pt x="105" y="6336"/>
                  </a:cubicBezTo>
                  <a:cubicBezTo>
                    <a:pt x="18" y="6354"/>
                    <a:pt x="0" y="6458"/>
                    <a:pt x="70" y="6511"/>
                  </a:cubicBezTo>
                  <a:cubicBezTo>
                    <a:pt x="436" y="7783"/>
                    <a:pt x="785" y="9056"/>
                    <a:pt x="1151" y="10328"/>
                  </a:cubicBezTo>
                  <a:cubicBezTo>
                    <a:pt x="1482" y="11531"/>
                    <a:pt x="1796" y="12734"/>
                    <a:pt x="2179" y="13936"/>
                  </a:cubicBezTo>
                  <a:cubicBezTo>
                    <a:pt x="2110" y="13989"/>
                    <a:pt x="2144" y="14076"/>
                    <a:pt x="2232" y="14093"/>
                  </a:cubicBezTo>
                  <a:cubicBezTo>
                    <a:pt x="2232" y="14111"/>
                    <a:pt x="2232" y="14128"/>
                    <a:pt x="2249" y="14145"/>
                  </a:cubicBezTo>
                  <a:cubicBezTo>
                    <a:pt x="2256" y="14189"/>
                    <a:pt x="2288" y="14209"/>
                    <a:pt x="2321" y="14209"/>
                  </a:cubicBezTo>
                  <a:cubicBezTo>
                    <a:pt x="2367" y="14209"/>
                    <a:pt x="2416" y="14171"/>
                    <a:pt x="2406" y="14111"/>
                  </a:cubicBezTo>
                  <a:lnTo>
                    <a:pt x="2406" y="14076"/>
                  </a:lnTo>
                  <a:cubicBezTo>
                    <a:pt x="3853" y="13779"/>
                    <a:pt x="5300" y="13344"/>
                    <a:pt x="6729" y="12960"/>
                  </a:cubicBezTo>
                  <a:cubicBezTo>
                    <a:pt x="8158" y="12577"/>
                    <a:pt x="9657" y="12176"/>
                    <a:pt x="11122" y="11775"/>
                  </a:cubicBezTo>
                  <a:cubicBezTo>
                    <a:pt x="14085" y="10973"/>
                    <a:pt x="17048" y="10154"/>
                    <a:pt x="20011" y="9334"/>
                  </a:cubicBezTo>
                  <a:cubicBezTo>
                    <a:pt x="21685" y="8881"/>
                    <a:pt x="23358" y="8393"/>
                    <a:pt x="25032" y="7923"/>
                  </a:cubicBezTo>
                  <a:cubicBezTo>
                    <a:pt x="25084" y="7923"/>
                    <a:pt x="25119" y="7888"/>
                    <a:pt x="25136" y="7853"/>
                  </a:cubicBezTo>
                  <a:cubicBezTo>
                    <a:pt x="25142" y="7855"/>
                    <a:pt x="25147" y="7856"/>
                    <a:pt x="25153" y="7856"/>
                  </a:cubicBezTo>
                  <a:cubicBezTo>
                    <a:pt x="25199" y="7856"/>
                    <a:pt x="25239" y="7795"/>
                    <a:pt x="25223" y="7748"/>
                  </a:cubicBezTo>
                  <a:cubicBezTo>
                    <a:pt x="24910" y="6458"/>
                    <a:pt x="24544" y="5186"/>
                    <a:pt x="24178" y="3896"/>
                  </a:cubicBezTo>
                  <a:cubicBezTo>
                    <a:pt x="23812" y="2623"/>
                    <a:pt x="23463" y="1351"/>
                    <a:pt x="23114" y="79"/>
                  </a:cubicBezTo>
                  <a:cubicBezTo>
                    <a:pt x="23097" y="26"/>
                    <a:pt x="23049" y="0"/>
                    <a:pt x="230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13"/>
            <p:cNvSpPr/>
            <p:nvPr/>
          </p:nvSpPr>
          <p:spPr>
            <a:xfrm>
              <a:off x="1484450" y="2322025"/>
              <a:ext cx="483925" cy="138275"/>
            </a:xfrm>
            <a:custGeom>
              <a:avLst/>
              <a:gdLst/>
              <a:ahLst/>
              <a:cxnLst/>
              <a:rect l="l" t="t" r="r" b="b"/>
              <a:pathLst>
                <a:path w="19357" h="5531" extrusionOk="0">
                  <a:moveTo>
                    <a:pt x="19186" y="1"/>
                  </a:moveTo>
                  <a:cubicBezTo>
                    <a:pt x="19177" y="1"/>
                    <a:pt x="19167" y="2"/>
                    <a:pt x="19157" y="4"/>
                  </a:cubicBezTo>
                  <a:cubicBezTo>
                    <a:pt x="14085" y="1172"/>
                    <a:pt x="9065" y="2532"/>
                    <a:pt x="4097" y="4083"/>
                  </a:cubicBezTo>
                  <a:cubicBezTo>
                    <a:pt x="3399" y="4310"/>
                    <a:pt x="2702" y="4536"/>
                    <a:pt x="2005" y="4763"/>
                  </a:cubicBezTo>
                  <a:cubicBezTo>
                    <a:pt x="1360" y="4972"/>
                    <a:pt x="628" y="5147"/>
                    <a:pt x="35" y="5495"/>
                  </a:cubicBezTo>
                  <a:cubicBezTo>
                    <a:pt x="0" y="5495"/>
                    <a:pt x="35" y="5530"/>
                    <a:pt x="53" y="5530"/>
                  </a:cubicBezTo>
                  <a:cubicBezTo>
                    <a:pt x="680" y="5408"/>
                    <a:pt x="1325" y="5216"/>
                    <a:pt x="1935" y="4990"/>
                  </a:cubicBezTo>
                  <a:cubicBezTo>
                    <a:pt x="2563" y="4798"/>
                    <a:pt x="3173" y="4589"/>
                    <a:pt x="3800" y="4397"/>
                  </a:cubicBezTo>
                  <a:cubicBezTo>
                    <a:pt x="5020" y="4014"/>
                    <a:pt x="6241" y="3647"/>
                    <a:pt x="7478" y="3299"/>
                  </a:cubicBezTo>
                  <a:cubicBezTo>
                    <a:pt x="9954" y="2567"/>
                    <a:pt x="12446" y="1887"/>
                    <a:pt x="14956" y="1259"/>
                  </a:cubicBezTo>
                  <a:cubicBezTo>
                    <a:pt x="16386" y="893"/>
                    <a:pt x="17798" y="545"/>
                    <a:pt x="19227" y="231"/>
                  </a:cubicBezTo>
                  <a:cubicBezTo>
                    <a:pt x="19356" y="199"/>
                    <a:pt x="19306" y="1"/>
                    <a:pt x="191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13"/>
            <p:cNvSpPr/>
            <p:nvPr/>
          </p:nvSpPr>
          <p:spPr>
            <a:xfrm>
              <a:off x="1505025" y="2404900"/>
              <a:ext cx="490900" cy="137375"/>
            </a:xfrm>
            <a:custGeom>
              <a:avLst/>
              <a:gdLst/>
              <a:ahLst/>
              <a:cxnLst/>
              <a:rect l="l" t="t" r="r" b="b"/>
              <a:pathLst>
                <a:path w="19636" h="5495" extrusionOk="0">
                  <a:moveTo>
                    <a:pt x="19469" y="0"/>
                  </a:moveTo>
                  <a:cubicBezTo>
                    <a:pt x="19463" y="0"/>
                    <a:pt x="19456" y="0"/>
                    <a:pt x="19450" y="1"/>
                  </a:cubicBezTo>
                  <a:cubicBezTo>
                    <a:pt x="14395" y="1361"/>
                    <a:pt x="9357" y="2755"/>
                    <a:pt x="4302" y="4167"/>
                  </a:cubicBezTo>
                  <a:cubicBezTo>
                    <a:pt x="2890" y="4568"/>
                    <a:pt x="1461" y="4934"/>
                    <a:pt x="49" y="5387"/>
                  </a:cubicBezTo>
                  <a:cubicBezTo>
                    <a:pt x="1" y="5404"/>
                    <a:pt x="12" y="5494"/>
                    <a:pt x="69" y="5494"/>
                  </a:cubicBezTo>
                  <a:cubicBezTo>
                    <a:pt x="73" y="5494"/>
                    <a:pt x="78" y="5493"/>
                    <a:pt x="84" y="5492"/>
                  </a:cubicBezTo>
                  <a:cubicBezTo>
                    <a:pt x="2629" y="4899"/>
                    <a:pt x="5139" y="4150"/>
                    <a:pt x="7666" y="3453"/>
                  </a:cubicBezTo>
                  <a:cubicBezTo>
                    <a:pt x="10176" y="2755"/>
                    <a:pt x="12704" y="2076"/>
                    <a:pt x="15231" y="1396"/>
                  </a:cubicBezTo>
                  <a:cubicBezTo>
                    <a:pt x="16661" y="995"/>
                    <a:pt x="18090" y="594"/>
                    <a:pt x="19520" y="210"/>
                  </a:cubicBezTo>
                  <a:cubicBezTo>
                    <a:pt x="19636" y="161"/>
                    <a:pt x="19594" y="0"/>
                    <a:pt x="194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13"/>
            <p:cNvSpPr/>
            <p:nvPr/>
          </p:nvSpPr>
          <p:spPr>
            <a:xfrm>
              <a:off x="2220225" y="2684700"/>
              <a:ext cx="146700" cy="520050"/>
            </a:xfrm>
            <a:custGeom>
              <a:avLst/>
              <a:gdLst/>
              <a:ahLst/>
              <a:cxnLst/>
              <a:rect l="l" t="t" r="r" b="b"/>
              <a:pathLst>
                <a:path w="5868" h="20802" extrusionOk="0">
                  <a:moveTo>
                    <a:pt x="116" y="0"/>
                  </a:moveTo>
                  <a:cubicBezTo>
                    <a:pt x="59" y="0"/>
                    <a:pt x="0" y="49"/>
                    <a:pt x="11" y="122"/>
                  </a:cubicBezTo>
                  <a:cubicBezTo>
                    <a:pt x="98" y="471"/>
                    <a:pt x="133" y="837"/>
                    <a:pt x="220" y="1185"/>
                  </a:cubicBezTo>
                  <a:cubicBezTo>
                    <a:pt x="290" y="1534"/>
                    <a:pt x="394" y="1883"/>
                    <a:pt x="499" y="2231"/>
                  </a:cubicBezTo>
                  <a:cubicBezTo>
                    <a:pt x="673" y="2894"/>
                    <a:pt x="830" y="3556"/>
                    <a:pt x="987" y="4236"/>
                  </a:cubicBezTo>
                  <a:cubicBezTo>
                    <a:pt x="1301" y="5578"/>
                    <a:pt x="1597" y="6920"/>
                    <a:pt x="1911" y="8262"/>
                  </a:cubicBezTo>
                  <a:cubicBezTo>
                    <a:pt x="2521" y="10982"/>
                    <a:pt x="3096" y="13701"/>
                    <a:pt x="3950" y="16350"/>
                  </a:cubicBezTo>
                  <a:cubicBezTo>
                    <a:pt x="4177" y="17083"/>
                    <a:pt x="4421" y="17832"/>
                    <a:pt x="4682" y="18564"/>
                  </a:cubicBezTo>
                  <a:cubicBezTo>
                    <a:pt x="4822" y="18930"/>
                    <a:pt x="4961" y="19314"/>
                    <a:pt x="5118" y="19680"/>
                  </a:cubicBezTo>
                  <a:cubicBezTo>
                    <a:pt x="5275" y="20063"/>
                    <a:pt x="5449" y="20377"/>
                    <a:pt x="5606" y="20743"/>
                  </a:cubicBezTo>
                  <a:cubicBezTo>
                    <a:pt x="5623" y="20784"/>
                    <a:pt x="5660" y="20801"/>
                    <a:pt x="5700" y="20801"/>
                  </a:cubicBezTo>
                  <a:cubicBezTo>
                    <a:pt x="5778" y="20801"/>
                    <a:pt x="5868" y="20731"/>
                    <a:pt x="5833" y="20639"/>
                  </a:cubicBezTo>
                  <a:cubicBezTo>
                    <a:pt x="5693" y="20307"/>
                    <a:pt x="5606" y="19959"/>
                    <a:pt x="5484" y="19628"/>
                  </a:cubicBezTo>
                  <a:cubicBezTo>
                    <a:pt x="5362" y="19296"/>
                    <a:pt x="5240" y="18965"/>
                    <a:pt x="5135" y="18617"/>
                  </a:cubicBezTo>
                  <a:cubicBezTo>
                    <a:pt x="4909" y="17972"/>
                    <a:pt x="4700" y="17309"/>
                    <a:pt x="4490" y="16664"/>
                  </a:cubicBezTo>
                  <a:cubicBezTo>
                    <a:pt x="4107" y="15357"/>
                    <a:pt x="3776" y="14015"/>
                    <a:pt x="3462" y="12672"/>
                  </a:cubicBezTo>
                  <a:cubicBezTo>
                    <a:pt x="2817" y="9971"/>
                    <a:pt x="2277" y="7234"/>
                    <a:pt x="1579" y="4550"/>
                  </a:cubicBezTo>
                  <a:cubicBezTo>
                    <a:pt x="1388" y="3783"/>
                    <a:pt x="1196" y="3033"/>
                    <a:pt x="987" y="2284"/>
                  </a:cubicBezTo>
                  <a:cubicBezTo>
                    <a:pt x="882" y="1935"/>
                    <a:pt x="778" y="1569"/>
                    <a:pt x="673" y="1203"/>
                  </a:cubicBezTo>
                  <a:cubicBezTo>
                    <a:pt x="534" y="802"/>
                    <a:pt x="359" y="453"/>
                    <a:pt x="202" y="70"/>
                  </a:cubicBezTo>
                  <a:cubicBezTo>
                    <a:pt x="189" y="21"/>
                    <a:pt x="153" y="0"/>
                    <a:pt x="1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13"/>
            <p:cNvSpPr/>
            <p:nvPr/>
          </p:nvSpPr>
          <p:spPr>
            <a:xfrm>
              <a:off x="2161200" y="2502150"/>
              <a:ext cx="44925" cy="125800"/>
            </a:xfrm>
            <a:custGeom>
              <a:avLst/>
              <a:gdLst/>
              <a:ahLst/>
              <a:cxnLst/>
              <a:rect l="l" t="t" r="r" b="b"/>
              <a:pathLst>
                <a:path w="1797" h="5032" extrusionOk="0">
                  <a:moveTo>
                    <a:pt x="102" y="1"/>
                  </a:moveTo>
                  <a:cubicBezTo>
                    <a:pt x="49" y="1"/>
                    <a:pt x="1" y="44"/>
                    <a:pt x="1" y="103"/>
                  </a:cubicBezTo>
                  <a:cubicBezTo>
                    <a:pt x="88" y="521"/>
                    <a:pt x="210" y="940"/>
                    <a:pt x="402" y="1323"/>
                  </a:cubicBezTo>
                  <a:cubicBezTo>
                    <a:pt x="559" y="1724"/>
                    <a:pt x="698" y="2142"/>
                    <a:pt x="838" y="2543"/>
                  </a:cubicBezTo>
                  <a:cubicBezTo>
                    <a:pt x="977" y="2962"/>
                    <a:pt x="1117" y="3380"/>
                    <a:pt x="1256" y="3781"/>
                  </a:cubicBezTo>
                  <a:cubicBezTo>
                    <a:pt x="1343" y="4199"/>
                    <a:pt x="1483" y="4618"/>
                    <a:pt x="1657" y="5001"/>
                  </a:cubicBezTo>
                  <a:cubicBezTo>
                    <a:pt x="1671" y="5022"/>
                    <a:pt x="1695" y="5032"/>
                    <a:pt x="1720" y="5032"/>
                  </a:cubicBezTo>
                  <a:cubicBezTo>
                    <a:pt x="1758" y="5032"/>
                    <a:pt x="1796" y="5009"/>
                    <a:pt x="1796" y="4966"/>
                  </a:cubicBezTo>
                  <a:cubicBezTo>
                    <a:pt x="1762" y="4531"/>
                    <a:pt x="1674" y="4112"/>
                    <a:pt x="1535" y="3711"/>
                  </a:cubicBezTo>
                  <a:cubicBezTo>
                    <a:pt x="1413" y="3275"/>
                    <a:pt x="1291" y="2840"/>
                    <a:pt x="1151" y="2421"/>
                  </a:cubicBezTo>
                  <a:cubicBezTo>
                    <a:pt x="995" y="1986"/>
                    <a:pt x="855" y="1567"/>
                    <a:pt x="698" y="1149"/>
                  </a:cubicBezTo>
                  <a:cubicBezTo>
                    <a:pt x="576" y="748"/>
                    <a:pt x="402" y="364"/>
                    <a:pt x="175" y="33"/>
                  </a:cubicBezTo>
                  <a:cubicBezTo>
                    <a:pt x="153" y="11"/>
                    <a:pt x="127" y="1"/>
                    <a:pt x="1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13"/>
            <p:cNvSpPr/>
            <p:nvPr/>
          </p:nvSpPr>
          <p:spPr>
            <a:xfrm>
              <a:off x="2245175" y="2962525"/>
              <a:ext cx="54275" cy="152975"/>
            </a:xfrm>
            <a:custGeom>
              <a:avLst/>
              <a:gdLst/>
              <a:ahLst/>
              <a:cxnLst/>
              <a:rect l="l" t="t" r="r" b="b"/>
              <a:pathLst>
                <a:path w="2171" h="6119" extrusionOk="0">
                  <a:moveTo>
                    <a:pt x="233" y="0"/>
                  </a:moveTo>
                  <a:cubicBezTo>
                    <a:pt x="120" y="0"/>
                    <a:pt x="0" y="122"/>
                    <a:pt x="24" y="252"/>
                  </a:cubicBezTo>
                  <a:cubicBezTo>
                    <a:pt x="128" y="740"/>
                    <a:pt x="285" y="1228"/>
                    <a:pt x="459" y="1699"/>
                  </a:cubicBezTo>
                  <a:cubicBezTo>
                    <a:pt x="616" y="2187"/>
                    <a:pt x="791" y="2675"/>
                    <a:pt x="947" y="3163"/>
                  </a:cubicBezTo>
                  <a:cubicBezTo>
                    <a:pt x="1279" y="4139"/>
                    <a:pt x="1645" y="5081"/>
                    <a:pt x="1976" y="6057"/>
                  </a:cubicBezTo>
                  <a:cubicBezTo>
                    <a:pt x="1990" y="6099"/>
                    <a:pt x="2027" y="6119"/>
                    <a:pt x="2064" y="6119"/>
                  </a:cubicBezTo>
                  <a:cubicBezTo>
                    <a:pt x="2118" y="6119"/>
                    <a:pt x="2171" y="6077"/>
                    <a:pt x="2150" y="6004"/>
                  </a:cubicBezTo>
                  <a:cubicBezTo>
                    <a:pt x="1871" y="5011"/>
                    <a:pt x="1610" y="4017"/>
                    <a:pt x="1314" y="3024"/>
                  </a:cubicBezTo>
                  <a:cubicBezTo>
                    <a:pt x="1157" y="2536"/>
                    <a:pt x="1017" y="2048"/>
                    <a:pt x="878" y="1577"/>
                  </a:cubicBezTo>
                  <a:cubicBezTo>
                    <a:pt x="738" y="1071"/>
                    <a:pt x="564" y="583"/>
                    <a:pt x="372" y="95"/>
                  </a:cubicBezTo>
                  <a:cubicBezTo>
                    <a:pt x="339" y="28"/>
                    <a:pt x="287" y="0"/>
                    <a:pt x="2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11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">
  <p:cSld name="BIG_NUMBER_1">
    <p:bg>
      <p:bgPr>
        <a:solidFill>
          <a:schemeClr val="accent1"/>
        </a:solidFill>
        <a:effectLst/>
      </p:bgPr>
    </p:bg>
    <p:spTree>
      <p:nvGrpSpPr>
        <p:cNvPr id="1" name="Shape 1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" name="Google Shape;1186;p15"/>
          <p:cNvSpPr/>
          <p:nvPr/>
        </p:nvSpPr>
        <p:spPr>
          <a:xfrm>
            <a:off x="7691227" y="3381479"/>
            <a:ext cx="470847" cy="626957"/>
          </a:xfrm>
          <a:custGeom>
            <a:avLst/>
            <a:gdLst/>
            <a:ahLst/>
            <a:cxnLst/>
            <a:rect l="l" t="t" r="r" b="b"/>
            <a:pathLst>
              <a:path w="6171" h="8217" extrusionOk="0">
                <a:moveTo>
                  <a:pt x="5126" y="1"/>
                </a:moveTo>
                <a:cubicBezTo>
                  <a:pt x="4950" y="1"/>
                  <a:pt x="4773" y="50"/>
                  <a:pt x="4619" y="150"/>
                </a:cubicBezTo>
                <a:cubicBezTo>
                  <a:pt x="4236" y="376"/>
                  <a:pt x="3992" y="812"/>
                  <a:pt x="3765" y="1195"/>
                </a:cubicBezTo>
                <a:cubicBezTo>
                  <a:pt x="3451" y="1666"/>
                  <a:pt x="3155" y="2154"/>
                  <a:pt x="2841" y="2642"/>
                </a:cubicBezTo>
                <a:cubicBezTo>
                  <a:pt x="2214" y="3653"/>
                  <a:pt x="1604" y="4647"/>
                  <a:pt x="1011" y="5675"/>
                </a:cubicBezTo>
                <a:cubicBezTo>
                  <a:pt x="610" y="6373"/>
                  <a:pt x="0" y="7401"/>
                  <a:pt x="889" y="8011"/>
                </a:cubicBezTo>
                <a:cubicBezTo>
                  <a:pt x="1105" y="8146"/>
                  <a:pt x="1349" y="8216"/>
                  <a:pt x="1592" y="8216"/>
                </a:cubicBezTo>
                <a:cubicBezTo>
                  <a:pt x="1820" y="8216"/>
                  <a:pt x="2047" y="8155"/>
                  <a:pt x="2249" y="8029"/>
                </a:cubicBezTo>
                <a:cubicBezTo>
                  <a:pt x="2667" y="7802"/>
                  <a:pt x="2946" y="7384"/>
                  <a:pt x="3225" y="6983"/>
                </a:cubicBezTo>
                <a:cubicBezTo>
                  <a:pt x="3608" y="6442"/>
                  <a:pt x="3957" y="5867"/>
                  <a:pt x="4306" y="5292"/>
                </a:cubicBezTo>
                <a:cubicBezTo>
                  <a:pt x="4654" y="4751"/>
                  <a:pt x="4968" y="4176"/>
                  <a:pt x="5229" y="3584"/>
                </a:cubicBezTo>
                <a:cubicBezTo>
                  <a:pt x="5264" y="3503"/>
                  <a:pt x="5185" y="3438"/>
                  <a:pt x="5107" y="3438"/>
                </a:cubicBezTo>
                <a:cubicBezTo>
                  <a:pt x="5066" y="3438"/>
                  <a:pt x="5027" y="3455"/>
                  <a:pt x="5003" y="3496"/>
                </a:cubicBezTo>
                <a:cubicBezTo>
                  <a:pt x="4480" y="4298"/>
                  <a:pt x="4027" y="5135"/>
                  <a:pt x="3504" y="5954"/>
                </a:cubicBezTo>
                <a:cubicBezTo>
                  <a:pt x="3260" y="6338"/>
                  <a:pt x="3016" y="6721"/>
                  <a:pt x="2754" y="7087"/>
                </a:cubicBezTo>
                <a:cubicBezTo>
                  <a:pt x="2528" y="7401"/>
                  <a:pt x="2249" y="7732"/>
                  <a:pt x="1883" y="7854"/>
                </a:cubicBezTo>
                <a:cubicBezTo>
                  <a:pt x="1785" y="7887"/>
                  <a:pt x="1686" y="7902"/>
                  <a:pt x="1588" y="7902"/>
                </a:cubicBezTo>
                <a:cubicBezTo>
                  <a:pt x="1267" y="7902"/>
                  <a:pt x="962" y="7734"/>
                  <a:pt x="802" y="7453"/>
                </a:cubicBezTo>
                <a:cubicBezTo>
                  <a:pt x="610" y="7070"/>
                  <a:pt x="854" y="6634"/>
                  <a:pt x="1029" y="6285"/>
                </a:cubicBezTo>
                <a:cubicBezTo>
                  <a:pt x="1464" y="5466"/>
                  <a:pt x="1987" y="4664"/>
                  <a:pt x="2475" y="3862"/>
                </a:cubicBezTo>
                <a:cubicBezTo>
                  <a:pt x="2963" y="3078"/>
                  <a:pt x="3469" y="2241"/>
                  <a:pt x="3992" y="1440"/>
                </a:cubicBezTo>
                <a:cubicBezTo>
                  <a:pt x="4218" y="1108"/>
                  <a:pt x="4428" y="655"/>
                  <a:pt x="4776" y="446"/>
                </a:cubicBezTo>
                <a:cubicBezTo>
                  <a:pt x="4881" y="373"/>
                  <a:pt x="4999" y="339"/>
                  <a:pt x="5117" y="339"/>
                </a:cubicBezTo>
                <a:cubicBezTo>
                  <a:pt x="5392" y="339"/>
                  <a:pt x="5662" y="524"/>
                  <a:pt x="5735" y="829"/>
                </a:cubicBezTo>
                <a:cubicBezTo>
                  <a:pt x="5822" y="1248"/>
                  <a:pt x="5456" y="1684"/>
                  <a:pt x="5264" y="2015"/>
                </a:cubicBezTo>
                <a:cubicBezTo>
                  <a:pt x="5020" y="2433"/>
                  <a:pt x="4794" y="2851"/>
                  <a:pt x="4550" y="3270"/>
                </a:cubicBezTo>
                <a:cubicBezTo>
                  <a:pt x="4079" y="4089"/>
                  <a:pt x="3608" y="4891"/>
                  <a:pt x="3120" y="5675"/>
                </a:cubicBezTo>
                <a:cubicBezTo>
                  <a:pt x="2927" y="5979"/>
                  <a:pt x="2701" y="6424"/>
                  <a:pt x="2348" y="6424"/>
                </a:cubicBezTo>
                <a:cubicBezTo>
                  <a:pt x="2255" y="6424"/>
                  <a:pt x="2152" y="6393"/>
                  <a:pt x="2040" y="6320"/>
                </a:cubicBezTo>
                <a:cubicBezTo>
                  <a:pt x="1761" y="6163"/>
                  <a:pt x="1865" y="5884"/>
                  <a:pt x="2005" y="5675"/>
                </a:cubicBezTo>
                <a:cubicBezTo>
                  <a:pt x="2162" y="5449"/>
                  <a:pt x="2301" y="5240"/>
                  <a:pt x="2440" y="5013"/>
                </a:cubicBezTo>
                <a:cubicBezTo>
                  <a:pt x="3051" y="4141"/>
                  <a:pt x="3591" y="3218"/>
                  <a:pt x="4062" y="2259"/>
                </a:cubicBezTo>
                <a:cubicBezTo>
                  <a:pt x="4099" y="2159"/>
                  <a:pt x="4020" y="2077"/>
                  <a:pt x="3940" y="2077"/>
                </a:cubicBezTo>
                <a:cubicBezTo>
                  <a:pt x="3909" y="2077"/>
                  <a:pt x="3877" y="2090"/>
                  <a:pt x="3852" y="2119"/>
                </a:cubicBezTo>
                <a:cubicBezTo>
                  <a:pt x="3225" y="3130"/>
                  <a:pt x="2667" y="4159"/>
                  <a:pt x="2022" y="5118"/>
                </a:cubicBezTo>
                <a:cubicBezTo>
                  <a:pt x="1796" y="5449"/>
                  <a:pt x="1429" y="5850"/>
                  <a:pt x="1586" y="6285"/>
                </a:cubicBezTo>
                <a:cubicBezTo>
                  <a:pt x="1741" y="6566"/>
                  <a:pt x="2054" y="6734"/>
                  <a:pt x="2379" y="6734"/>
                </a:cubicBezTo>
                <a:cubicBezTo>
                  <a:pt x="2457" y="6734"/>
                  <a:pt x="2537" y="6724"/>
                  <a:pt x="2615" y="6704"/>
                </a:cubicBezTo>
                <a:cubicBezTo>
                  <a:pt x="3016" y="6547"/>
                  <a:pt x="3242" y="6059"/>
                  <a:pt x="3451" y="5710"/>
                </a:cubicBezTo>
                <a:cubicBezTo>
                  <a:pt x="3765" y="5222"/>
                  <a:pt x="4062" y="4717"/>
                  <a:pt x="4375" y="4211"/>
                </a:cubicBezTo>
                <a:cubicBezTo>
                  <a:pt x="4672" y="3706"/>
                  <a:pt x="4968" y="3218"/>
                  <a:pt x="5247" y="2729"/>
                </a:cubicBezTo>
                <a:cubicBezTo>
                  <a:pt x="5543" y="2294"/>
                  <a:pt x="5787" y="1840"/>
                  <a:pt x="6014" y="1352"/>
                </a:cubicBezTo>
                <a:cubicBezTo>
                  <a:pt x="6171" y="969"/>
                  <a:pt x="6066" y="516"/>
                  <a:pt x="5752" y="237"/>
                </a:cubicBezTo>
                <a:cubicBezTo>
                  <a:pt x="5577" y="81"/>
                  <a:pt x="5352" y="1"/>
                  <a:pt x="512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7" name="Google Shape;1187;p15"/>
          <p:cNvSpPr/>
          <p:nvPr/>
        </p:nvSpPr>
        <p:spPr>
          <a:xfrm rot="-926352">
            <a:off x="7437927" y="3039529"/>
            <a:ext cx="470853" cy="626965"/>
          </a:xfrm>
          <a:custGeom>
            <a:avLst/>
            <a:gdLst/>
            <a:ahLst/>
            <a:cxnLst/>
            <a:rect l="l" t="t" r="r" b="b"/>
            <a:pathLst>
              <a:path w="6171" h="8217" extrusionOk="0">
                <a:moveTo>
                  <a:pt x="5126" y="1"/>
                </a:moveTo>
                <a:cubicBezTo>
                  <a:pt x="4950" y="1"/>
                  <a:pt x="4773" y="50"/>
                  <a:pt x="4619" y="150"/>
                </a:cubicBezTo>
                <a:cubicBezTo>
                  <a:pt x="4236" y="376"/>
                  <a:pt x="3992" y="812"/>
                  <a:pt x="3765" y="1195"/>
                </a:cubicBezTo>
                <a:cubicBezTo>
                  <a:pt x="3451" y="1666"/>
                  <a:pt x="3155" y="2154"/>
                  <a:pt x="2841" y="2642"/>
                </a:cubicBezTo>
                <a:cubicBezTo>
                  <a:pt x="2214" y="3653"/>
                  <a:pt x="1604" y="4647"/>
                  <a:pt x="1011" y="5675"/>
                </a:cubicBezTo>
                <a:cubicBezTo>
                  <a:pt x="610" y="6373"/>
                  <a:pt x="0" y="7401"/>
                  <a:pt x="889" y="8011"/>
                </a:cubicBezTo>
                <a:cubicBezTo>
                  <a:pt x="1105" y="8146"/>
                  <a:pt x="1349" y="8216"/>
                  <a:pt x="1592" y="8216"/>
                </a:cubicBezTo>
                <a:cubicBezTo>
                  <a:pt x="1820" y="8216"/>
                  <a:pt x="2047" y="8155"/>
                  <a:pt x="2249" y="8029"/>
                </a:cubicBezTo>
                <a:cubicBezTo>
                  <a:pt x="2667" y="7802"/>
                  <a:pt x="2946" y="7384"/>
                  <a:pt x="3225" y="6983"/>
                </a:cubicBezTo>
                <a:cubicBezTo>
                  <a:pt x="3608" y="6442"/>
                  <a:pt x="3957" y="5867"/>
                  <a:pt x="4306" y="5292"/>
                </a:cubicBezTo>
                <a:cubicBezTo>
                  <a:pt x="4654" y="4751"/>
                  <a:pt x="4968" y="4176"/>
                  <a:pt x="5229" y="3584"/>
                </a:cubicBezTo>
                <a:cubicBezTo>
                  <a:pt x="5264" y="3503"/>
                  <a:pt x="5185" y="3438"/>
                  <a:pt x="5107" y="3438"/>
                </a:cubicBezTo>
                <a:cubicBezTo>
                  <a:pt x="5066" y="3438"/>
                  <a:pt x="5027" y="3455"/>
                  <a:pt x="5003" y="3496"/>
                </a:cubicBezTo>
                <a:cubicBezTo>
                  <a:pt x="4480" y="4298"/>
                  <a:pt x="4027" y="5135"/>
                  <a:pt x="3504" y="5954"/>
                </a:cubicBezTo>
                <a:cubicBezTo>
                  <a:pt x="3260" y="6338"/>
                  <a:pt x="3016" y="6721"/>
                  <a:pt x="2754" y="7087"/>
                </a:cubicBezTo>
                <a:cubicBezTo>
                  <a:pt x="2528" y="7401"/>
                  <a:pt x="2249" y="7732"/>
                  <a:pt x="1883" y="7854"/>
                </a:cubicBezTo>
                <a:cubicBezTo>
                  <a:pt x="1785" y="7887"/>
                  <a:pt x="1686" y="7902"/>
                  <a:pt x="1588" y="7902"/>
                </a:cubicBezTo>
                <a:cubicBezTo>
                  <a:pt x="1267" y="7902"/>
                  <a:pt x="962" y="7734"/>
                  <a:pt x="802" y="7453"/>
                </a:cubicBezTo>
                <a:cubicBezTo>
                  <a:pt x="610" y="7070"/>
                  <a:pt x="854" y="6634"/>
                  <a:pt x="1029" y="6285"/>
                </a:cubicBezTo>
                <a:cubicBezTo>
                  <a:pt x="1464" y="5466"/>
                  <a:pt x="1987" y="4664"/>
                  <a:pt x="2475" y="3862"/>
                </a:cubicBezTo>
                <a:cubicBezTo>
                  <a:pt x="2963" y="3078"/>
                  <a:pt x="3469" y="2241"/>
                  <a:pt x="3992" y="1440"/>
                </a:cubicBezTo>
                <a:cubicBezTo>
                  <a:pt x="4218" y="1108"/>
                  <a:pt x="4428" y="655"/>
                  <a:pt x="4776" y="446"/>
                </a:cubicBezTo>
                <a:cubicBezTo>
                  <a:pt x="4881" y="373"/>
                  <a:pt x="4999" y="339"/>
                  <a:pt x="5117" y="339"/>
                </a:cubicBezTo>
                <a:cubicBezTo>
                  <a:pt x="5392" y="339"/>
                  <a:pt x="5662" y="524"/>
                  <a:pt x="5735" y="829"/>
                </a:cubicBezTo>
                <a:cubicBezTo>
                  <a:pt x="5822" y="1248"/>
                  <a:pt x="5456" y="1684"/>
                  <a:pt x="5264" y="2015"/>
                </a:cubicBezTo>
                <a:cubicBezTo>
                  <a:pt x="5020" y="2433"/>
                  <a:pt x="4794" y="2851"/>
                  <a:pt x="4550" y="3270"/>
                </a:cubicBezTo>
                <a:cubicBezTo>
                  <a:pt x="4079" y="4089"/>
                  <a:pt x="3608" y="4891"/>
                  <a:pt x="3120" y="5675"/>
                </a:cubicBezTo>
                <a:cubicBezTo>
                  <a:pt x="2927" y="5979"/>
                  <a:pt x="2701" y="6424"/>
                  <a:pt x="2348" y="6424"/>
                </a:cubicBezTo>
                <a:cubicBezTo>
                  <a:pt x="2255" y="6424"/>
                  <a:pt x="2152" y="6393"/>
                  <a:pt x="2040" y="6320"/>
                </a:cubicBezTo>
                <a:cubicBezTo>
                  <a:pt x="1761" y="6163"/>
                  <a:pt x="1865" y="5884"/>
                  <a:pt x="2005" y="5675"/>
                </a:cubicBezTo>
                <a:cubicBezTo>
                  <a:pt x="2162" y="5449"/>
                  <a:pt x="2301" y="5240"/>
                  <a:pt x="2440" y="5013"/>
                </a:cubicBezTo>
                <a:cubicBezTo>
                  <a:pt x="3051" y="4141"/>
                  <a:pt x="3591" y="3218"/>
                  <a:pt x="4062" y="2259"/>
                </a:cubicBezTo>
                <a:cubicBezTo>
                  <a:pt x="4099" y="2159"/>
                  <a:pt x="4020" y="2077"/>
                  <a:pt x="3940" y="2077"/>
                </a:cubicBezTo>
                <a:cubicBezTo>
                  <a:pt x="3909" y="2077"/>
                  <a:pt x="3877" y="2090"/>
                  <a:pt x="3852" y="2119"/>
                </a:cubicBezTo>
                <a:cubicBezTo>
                  <a:pt x="3225" y="3130"/>
                  <a:pt x="2667" y="4159"/>
                  <a:pt x="2022" y="5118"/>
                </a:cubicBezTo>
                <a:cubicBezTo>
                  <a:pt x="1796" y="5449"/>
                  <a:pt x="1429" y="5850"/>
                  <a:pt x="1586" y="6285"/>
                </a:cubicBezTo>
                <a:cubicBezTo>
                  <a:pt x="1741" y="6566"/>
                  <a:pt x="2054" y="6734"/>
                  <a:pt x="2379" y="6734"/>
                </a:cubicBezTo>
                <a:cubicBezTo>
                  <a:pt x="2457" y="6734"/>
                  <a:pt x="2537" y="6724"/>
                  <a:pt x="2615" y="6704"/>
                </a:cubicBezTo>
                <a:cubicBezTo>
                  <a:pt x="3016" y="6547"/>
                  <a:pt x="3242" y="6059"/>
                  <a:pt x="3451" y="5710"/>
                </a:cubicBezTo>
                <a:cubicBezTo>
                  <a:pt x="3765" y="5222"/>
                  <a:pt x="4062" y="4717"/>
                  <a:pt x="4375" y="4211"/>
                </a:cubicBezTo>
                <a:cubicBezTo>
                  <a:pt x="4672" y="3706"/>
                  <a:pt x="4968" y="3218"/>
                  <a:pt x="5247" y="2729"/>
                </a:cubicBezTo>
                <a:cubicBezTo>
                  <a:pt x="5543" y="2294"/>
                  <a:pt x="5787" y="1840"/>
                  <a:pt x="6014" y="1352"/>
                </a:cubicBezTo>
                <a:cubicBezTo>
                  <a:pt x="6171" y="969"/>
                  <a:pt x="6066" y="516"/>
                  <a:pt x="5752" y="237"/>
                </a:cubicBezTo>
                <a:cubicBezTo>
                  <a:pt x="5577" y="81"/>
                  <a:pt x="5352" y="1"/>
                  <a:pt x="512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8" name="Google Shape;1188;p15"/>
          <p:cNvSpPr/>
          <p:nvPr/>
        </p:nvSpPr>
        <p:spPr>
          <a:xfrm rot="3750986" flipH="1">
            <a:off x="1153252" y="1718703"/>
            <a:ext cx="470854" cy="626966"/>
          </a:xfrm>
          <a:custGeom>
            <a:avLst/>
            <a:gdLst/>
            <a:ahLst/>
            <a:cxnLst/>
            <a:rect l="l" t="t" r="r" b="b"/>
            <a:pathLst>
              <a:path w="6171" h="8217" extrusionOk="0">
                <a:moveTo>
                  <a:pt x="5126" y="1"/>
                </a:moveTo>
                <a:cubicBezTo>
                  <a:pt x="4950" y="1"/>
                  <a:pt x="4773" y="50"/>
                  <a:pt x="4619" y="150"/>
                </a:cubicBezTo>
                <a:cubicBezTo>
                  <a:pt x="4236" y="376"/>
                  <a:pt x="3992" y="812"/>
                  <a:pt x="3765" y="1195"/>
                </a:cubicBezTo>
                <a:cubicBezTo>
                  <a:pt x="3451" y="1666"/>
                  <a:pt x="3155" y="2154"/>
                  <a:pt x="2841" y="2642"/>
                </a:cubicBezTo>
                <a:cubicBezTo>
                  <a:pt x="2214" y="3653"/>
                  <a:pt x="1604" y="4647"/>
                  <a:pt x="1011" y="5675"/>
                </a:cubicBezTo>
                <a:cubicBezTo>
                  <a:pt x="610" y="6373"/>
                  <a:pt x="0" y="7401"/>
                  <a:pt x="889" y="8011"/>
                </a:cubicBezTo>
                <a:cubicBezTo>
                  <a:pt x="1105" y="8146"/>
                  <a:pt x="1349" y="8216"/>
                  <a:pt x="1592" y="8216"/>
                </a:cubicBezTo>
                <a:cubicBezTo>
                  <a:pt x="1820" y="8216"/>
                  <a:pt x="2047" y="8155"/>
                  <a:pt x="2249" y="8029"/>
                </a:cubicBezTo>
                <a:cubicBezTo>
                  <a:pt x="2667" y="7802"/>
                  <a:pt x="2946" y="7384"/>
                  <a:pt x="3225" y="6983"/>
                </a:cubicBezTo>
                <a:cubicBezTo>
                  <a:pt x="3608" y="6442"/>
                  <a:pt x="3957" y="5867"/>
                  <a:pt x="4306" y="5292"/>
                </a:cubicBezTo>
                <a:cubicBezTo>
                  <a:pt x="4654" y="4751"/>
                  <a:pt x="4968" y="4176"/>
                  <a:pt x="5229" y="3584"/>
                </a:cubicBezTo>
                <a:cubicBezTo>
                  <a:pt x="5264" y="3503"/>
                  <a:pt x="5185" y="3438"/>
                  <a:pt x="5107" y="3438"/>
                </a:cubicBezTo>
                <a:cubicBezTo>
                  <a:pt x="5066" y="3438"/>
                  <a:pt x="5027" y="3455"/>
                  <a:pt x="5003" y="3496"/>
                </a:cubicBezTo>
                <a:cubicBezTo>
                  <a:pt x="4480" y="4298"/>
                  <a:pt x="4027" y="5135"/>
                  <a:pt x="3504" y="5954"/>
                </a:cubicBezTo>
                <a:cubicBezTo>
                  <a:pt x="3260" y="6338"/>
                  <a:pt x="3016" y="6721"/>
                  <a:pt x="2754" y="7087"/>
                </a:cubicBezTo>
                <a:cubicBezTo>
                  <a:pt x="2528" y="7401"/>
                  <a:pt x="2249" y="7732"/>
                  <a:pt x="1883" y="7854"/>
                </a:cubicBezTo>
                <a:cubicBezTo>
                  <a:pt x="1785" y="7887"/>
                  <a:pt x="1686" y="7902"/>
                  <a:pt x="1588" y="7902"/>
                </a:cubicBezTo>
                <a:cubicBezTo>
                  <a:pt x="1267" y="7902"/>
                  <a:pt x="962" y="7734"/>
                  <a:pt x="802" y="7453"/>
                </a:cubicBezTo>
                <a:cubicBezTo>
                  <a:pt x="610" y="7070"/>
                  <a:pt x="854" y="6634"/>
                  <a:pt x="1029" y="6285"/>
                </a:cubicBezTo>
                <a:cubicBezTo>
                  <a:pt x="1464" y="5466"/>
                  <a:pt x="1987" y="4664"/>
                  <a:pt x="2475" y="3862"/>
                </a:cubicBezTo>
                <a:cubicBezTo>
                  <a:pt x="2963" y="3078"/>
                  <a:pt x="3469" y="2241"/>
                  <a:pt x="3992" y="1440"/>
                </a:cubicBezTo>
                <a:cubicBezTo>
                  <a:pt x="4218" y="1108"/>
                  <a:pt x="4428" y="655"/>
                  <a:pt x="4776" y="446"/>
                </a:cubicBezTo>
                <a:cubicBezTo>
                  <a:pt x="4881" y="373"/>
                  <a:pt x="4999" y="339"/>
                  <a:pt x="5117" y="339"/>
                </a:cubicBezTo>
                <a:cubicBezTo>
                  <a:pt x="5392" y="339"/>
                  <a:pt x="5662" y="524"/>
                  <a:pt x="5735" y="829"/>
                </a:cubicBezTo>
                <a:cubicBezTo>
                  <a:pt x="5822" y="1248"/>
                  <a:pt x="5456" y="1684"/>
                  <a:pt x="5264" y="2015"/>
                </a:cubicBezTo>
                <a:cubicBezTo>
                  <a:pt x="5020" y="2433"/>
                  <a:pt x="4794" y="2851"/>
                  <a:pt x="4550" y="3270"/>
                </a:cubicBezTo>
                <a:cubicBezTo>
                  <a:pt x="4079" y="4089"/>
                  <a:pt x="3608" y="4891"/>
                  <a:pt x="3120" y="5675"/>
                </a:cubicBezTo>
                <a:cubicBezTo>
                  <a:pt x="2927" y="5979"/>
                  <a:pt x="2701" y="6424"/>
                  <a:pt x="2348" y="6424"/>
                </a:cubicBezTo>
                <a:cubicBezTo>
                  <a:pt x="2255" y="6424"/>
                  <a:pt x="2152" y="6393"/>
                  <a:pt x="2040" y="6320"/>
                </a:cubicBezTo>
                <a:cubicBezTo>
                  <a:pt x="1761" y="6163"/>
                  <a:pt x="1865" y="5884"/>
                  <a:pt x="2005" y="5675"/>
                </a:cubicBezTo>
                <a:cubicBezTo>
                  <a:pt x="2162" y="5449"/>
                  <a:pt x="2301" y="5240"/>
                  <a:pt x="2440" y="5013"/>
                </a:cubicBezTo>
                <a:cubicBezTo>
                  <a:pt x="3051" y="4141"/>
                  <a:pt x="3591" y="3218"/>
                  <a:pt x="4062" y="2259"/>
                </a:cubicBezTo>
                <a:cubicBezTo>
                  <a:pt x="4099" y="2159"/>
                  <a:pt x="4020" y="2077"/>
                  <a:pt x="3940" y="2077"/>
                </a:cubicBezTo>
                <a:cubicBezTo>
                  <a:pt x="3909" y="2077"/>
                  <a:pt x="3877" y="2090"/>
                  <a:pt x="3852" y="2119"/>
                </a:cubicBezTo>
                <a:cubicBezTo>
                  <a:pt x="3225" y="3130"/>
                  <a:pt x="2667" y="4159"/>
                  <a:pt x="2022" y="5118"/>
                </a:cubicBezTo>
                <a:cubicBezTo>
                  <a:pt x="1796" y="5449"/>
                  <a:pt x="1429" y="5850"/>
                  <a:pt x="1586" y="6285"/>
                </a:cubicBezTo>
                <a:cubicBezTo>
                  <a:pt x="1741" y="6566"/>
                  <a:pt x="2054" y="6734"/>
                  <a:pt x="2379" y="6734"/>
                </a:cubicBezTo>
                <a:cubicBezTo>
                  <a:pt x="2457" y="6734"/>
                  <a:pt x="2537" y="6724"/>
                  <a:pt x="2615" y="6704"/>
                </a:cubicBezTo>
                <a:cubicBezTo>
                  <a:pt x="3016" y="6547"/>
                  <a:pt x="3242" y="6059"/>
                  <a:pt x="3451" y="5710"/>
                </a:cubicBezTo>
                <a:cubicBezTo>
                  <a:pt x="3765" y="5222"/>
                  <a:pt x="4062" y="4717"/>
                  <a:pt x="4375" y="4211"/>
                </a:cubicBezTo>
                <a:cubicBezTo>
                  <a:pt x="4672" y="3706"/>
                  <a:pt x="4968" y="3218"/>
                  <a:pt x="5247" y="2729"/>
                </a:cubicBezTo>
                <a:cubicBezTo>
                  <a:pt x="5543" y="2294"/>
                  <a:pt x="5787" y="1840"/>
                  <a:pt x="6014" y="1352"/>
                </a:cubicBezTo>
                <a:cubicBezTo>
                  <a:pt x="6171" y="969"/>
                  <a:pt x="6066" y="516"/>
                  <a:pt x="5752" y="237"/>
                </a:cubicBezTo>
                <a:cubicBezTo>
                  <a:pt x="5577" y="81"/>
                  <a:pt x="5352" y="1"/>
                  <a:pt x="512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89" name="Google Shape;1189;p15"/>
          <p:cNvGrpSpPr/>
          <p:nvPr/>
        </p:nvGrpSpPr>
        <p:grpSpPr>
          <a:xfrm rot="-6864609">
            <a:off x="6929406" y="988064"/>
            <a:ext cx="2610131" cy="682917"/>
            <a:chOff x="6637390" y="3260496"/>
            <a:chExt cx="1806226" cy="472583"/>
          </a:xfrm>
        </p:grpSpPr>
        <p:sp>
          <p:nvSpPr>
            <p:cNvPr id="1190" name="Google Shape;1190;p15"/>
            <p:cNvSpPr/>
            <p:nvPr/>
          </p:nvSpPr>
          <p:spPr>
            <a:xfrm>
              <a:off x="6637390" y="3685653"/>
              <a:ext cx="11689" cy="46056"/>
            </a:xfrm>
            <a:custGeom>
              <a:avLst/>
              <a:gdLst/>
              <a:ahLst/>
              <a:cxnLst/>
              <a:rect l="l" t="t" r="r" b="b"/>
              <a:pathLst>
                <a:path w="384" h="1513" extrusionOk="0">
                  <a:moveTo>
                    <a:pt x="192" y="0"/>
                  </a:moveTo>
                  <a:cubicBezTo>
                    <a:pt x="118" y="0"/>
                    <a:pt x="44" y="44"/>
                    <a:pt x="18" y="131"/>
                  </a:cubicBezTo>
                  <a:cubicBezTo>
                    <a:pt x="1" y="236"/>
                    <a:pt x="1" y="358"/>
                    <a:pt x="18" y="480"/>
                  </a:cubicBezTo>
                  <a:lnTo>
                    <a:pt x="18" y="776"/>
                  </a:lnTo>
                  <a:cubicBezTo>
                    <a:pt x="18" y="1003"/>
                    <a:pt x="35" y="1212"/>
                    <a:pt x="88" y="1421"/>
                  </a:cubicBezTo>
                  <a:cubicBezTo>
                    <a:pt x="96" y="1482"/>
                    <a:pt x="144" y="1512"/>
                    <a:pt x="192" y="1512"/>
                  </a:cubicBezTo>
                  <a:cubicBezTo>
                    <a:pt x="240" y="1512"/>
                    <a:pt x="288" y="1482"/>
                    <a:pt x="297" y="1421"/>
                  </a:cubicBezTo>
                  <a:cubicBezTo>
                    <a:pt x="349" y="1212"/>
                    <a:pt x="367" y="1003"/>
                    <a:pt x="349" y="776"/>
                  </a:cubicBezTo>
                  <a:cubicBezTo>
                    <a:pt x="349" y="671"/>
                    <a:pt x="349" y="584"/>
                    <a:pt x="367" y="480"/>
                  </a:cubicBezTo>
                  <a:cubicBezTo>
                    <a:pt x="384" y="358"/>
                    <a:pt x="384" y="236"/>
                    <a:pt x="367" y="131"/>
                  </a:cubicBezTo>
                  <a:cubicBezTo>
                    <a:pt x="340" y="44"/>
                    <a:pt x="266" y="0"/>
                    <a:pt x="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15"/>
            <p:cNvSpPr/>
            <p:nvPr/>
          </p:nvSpPr>
          <p:spPr>
            <a:xfrm>
              <a:off x="6646400" y="3580208"/>
              <a:ext cx="14885" cy="52874"/>
            </a:xfrm>
            <a:custGeom>
              <a:avLst/>
              <a:gdLst/>
              <a:ahLst/>
              <a:cxnLst/>
              <a:rect l="l" t="t" r="r" b="b"/>
              <a:pathLst>
                <a:path w="489" h="1737" extrusionOk="0">
                  <a:moveTo>
                    <a:pt x="386" y="0"/>
                  </a:moveTo>
                  <a:cubicBezTo>
                    <a:pt x="373" y="0"/>
                    <a:pt x="360" y="6"/>
                    <a:pt x="349" y="22"/>
                  </a:cubicBezTo>
                  <a:cubicBezTo>
                    <a:pt x="297" y="74"/>
                    <a:pt x="262" y="126"/>
                    <a:pt x="227" y="179"/>
                  </a:cubicBezTo>
                  <a:cubicBezTo>
                    <a:pt x="193" y="231"/>
                    <a:pt x="158" y="301"/>
                    <a:pt x="158" y="370"/>
                  </a:cubicBezTo>
                  <a:cubicBezTo>
                    <a:pt x="123" y="510"/>
                    <a:pt x="88" y="649"/>
                    <a:pt x="71" y="789"/>
                  </a:cubicBezTo>
                  <a:cubicBezTo>
                    <a:pt x="18" y="1068"/>
                    <a:pt x="1" y="1346"/>
                    <a:pt x="1" y="1625"/>
                  </a:cubicBezTo>
                  <a:cubicBezTo>
                    <a:pt x="1" y="1695"/>
                    <a:pt x="63" y="1736"/>
                    <a:pt x="123" y="1736"/>
                  </a:cubicBezTo>
                  <a:cubicBezTo>
                    <a:pt x="168" y="1736"/>
                    <a:pt x="212" y="1713"/>
                    <a:pt x="227" y="1660"/>
                  </a:cubicBezTo>
                  <a:cubicBezTo>
                    <a:pt x="280" y="1399"/>
                    <a:pt x="315" y="1137"/>
                    <a:pt x="367" y="858"/>
                  </a:cubicBezTo>
                  <a:cubicBezTo>
                    <a:pt x="384" y="736"/>
                    <a:pt x="419" y="614"/>
                    <a:pt x="454" y="492"/>
                  </a:cubicBezTo>
                  <a:cubicBezTo>
                    <a:pt x="471" y="405"/>
                    <a:pt x="489" y="335"/>
                    <a:pt x="489" y="266"/>
                  </a:cubicBezTo>
                  <a:cubicBezTo>
                    <a:pt x="471" y="196"/>
                    <a:pt x="471" y="144"/>
                    <a:pt x="454" y="74"/>
                  </a:cubicBezTo>
                  <a:cubicBezTo>
                    <a:pt x="454" y="37"/>
                    <a:pt x="419" y="0"/>
                    <a:pt x="3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15"/>
            <p:cNvSpPr/>
            <p:nvPr/>
          </p:nvSpPr>
          <p:spPr>
            <a:xfrm>
              <a:off x="6677936" y="3499664"/>
              <a:ext cx="24748" cy="44382"/>
            </a:xfrm>
            <a:custGeom>
              <a:avLst/>
              <a:gdLst/>
              <a:ahLst/>
              <a:cxnLst/>
              <a:rect l="l" t="t" r="r" b="b"/>
              <a:pathLst>
                <a:path w="813" h="1458" extrusionOk="0">
                  <a:moveTo>
                    <a:pt x="708" y="1"/>
                  </a:moveTo>
                  <a:cubicBezTo>
                    <a:pt x="638" y="18"/>
                    <a:pt x="586" y="53"/>
                    <a:pt x="534" y="88"/>
                  </a:cubicBezTo>
                  <a:cubicBezTo>
                    <a:pt x="464" y="140"/>
                    <a:pt x="412" y="192"/>
                    <a:pt x="394" y="262"/>
                  </a:cubicBezTo>
                  <a:cubicBezTo>
                    <a:pt x="324" y="367"/>
                    <a:pt x="255" y="489"/>
                    <a:pt x="220" y="611"/>
                  </a:cubicBezTo>
                  <a:cubicBezTo>
                    <a:pt x="150" y="715"/>
                    <a:pt x="115" y="837"/>
                    <a:pt x="80" y="959"/>
                  </a:cubicBezTo>
                  <a:cubicBezTo>
                    <a:pt x="46" y="1029"/>
                    <a:pt x="28" y="1081"/>
                    <a:pt x="28" y="1151"/>
                  </a:cubicBezTo>
                  <a:cubicBezTo>
                    <a:pt x="11" y="1221"/>
                    <a:pt x="28" y="1291"/>
                    <a:pt x="11" y="1343"/>
                  </a:cubicBezTo>
                  <a:cubicBezTo>
                    <a:pt x="0" y="1415"/>
                    <a:pt x="52" y="1457"/>
                    <a:pt x="102" y="1457"/>
                  </a:cubicBezTo>
                  <a:cubicBezTo>
                    <a:pt x="137" y="1457"/>
                    <a:pt x="171" y="1438"/>
                    <a:pt x="185" y="1395"/>
                  </a:cubicBezTo>
                  <a:cubicBezTo>
                    <a:pt x="220" y="1343"/>
                    <a:pt x="237" y="1291"/>
                    <a:pt x="272" y="1238"/>
                  </a:cubicBezTo>
                  <a:lnTo>
                    <a:pt x="342" y="1064"/>
                  </a:lnTo>
                  <a:cubicBezTo>
                    <a:pt x="377" y="959"/>
                    <a:pt x="429" y="855"/>
                    <a:pt x="499" y="750"/>
                  </a:cubicBezTo>
                  <a:cubicBezTo>
                    <a:pt x="551" y="646"/>
                    <a:pt x="603" y="541"/>
                    <a:pt x="673" y="454"/>
                  </a:cubicBezTo>
                  <a:cubicBezTo>
                    <a:pt x="725" y="402"/>
                    <a:pt x="760" y="332"/>
                    <a:pt x="778" y="280"/>
                  </a:cubicBezTo>
                  <a:cubicBezTo>
                    <a:pt x="813" y="210"/>
                    <a:pt x="813" y="140"/>
                    <a:pt x="813" y="88"/>
                  </a:cubicBezTo>
                  <a:cubicBezTo>
                    <a:pt x="795" y="36"/>
                    <a:pt x="760" y="1"/>
                    <a:pt x="7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15"/>
            <p:cNvSpPr/>
            <p:nvPr/>
          </p:nvSpPr>
          <p:spPr>
            <a:xfrm>
              <a:off x="6736625" y="3404995"/>
              <a:ext cx="33454" cy="42068"/>
            </a:xfrm>
            <a:custGeom>
              <a:avLst/>
              <a:gdLst/>
              <a:ahLst/>
              <a:cxnLst/>
              <a:rect l="l" t="t" r="r" b="b"/>
              <a:pathLst>
                <a:path w="1099" h="1382" extrusionOk="0">
                  <a:moveTo>
                    <a:pt x="854" y="1"/>
                  </a:moveTo>
                  <a:cubicBezTo>
                    <a:pt x="825" y="1"/>
                    <a:pt x="795" y="9"/>
                    <a:pt x="767" y="25"/>
                  </a:cubicBezTo>
                  <a:cubicBezTo>
                    <a:pt x="697" y="60"/>
                    <a:pt x="645" y="113"/>
                    <a:pt x="610" y="182"/>
                  </a:cubicBezTo>
                  <a:cubicBezTo>
                    <a:pt x="506" y="357"/>
                    <a:pt x="401" y="531"/>
                    <a:pt x="279" y="705"/>
                  </a:cubicBezTo>
                  <a:cubicBezTo>
                    <a:pt x="209" y="810"/>
                    <a:pt x="157" y="914"/>
                    <a:pt x="122" y="1019"/>
                  </a:cubicBezTo>
                  <a:cubicBezTo>
                    <a:pt x="87" y="1106"/>
                    <a:pt x="0" y="1228"/>
                    <a:pt x="35" y="1315"/>
                  </a:cubicBezTo>
                  <a:cubicBezTo>
                    <a:pt x="22" y="1353"/>
                    <a:pt x="55" y="1382"/>
                    <a:pt x="87" y="1382"/>
                  </a:cubicBezTo>
                  <a:cubicBezTo>
                    <a:pt x="100" y="1382"/>
                    <a:pt x="112" y="1377"/>
                    <a:pt x="122" y="1368"/>
                  </a:cubicBezTo>
                  <a:cubicBezTo>
                    <a:pt x="209" y="1350"/>
                    <a:pt x="244" y="1246"/>
                    <a:pt x="296" y="1176"/>
                  </a:cubicBezTo>
                  <a:cubicBezTo>
                    <a:pt x="349" y="1124"/>
                    <a:pt x="436" y="1019"/>
                    <a:pt x="506" y="949"/>
                  </a:cubicBezTo>
                  <a:cubicBezTo>
                    <a:pt x="628" y="775"/>
                    <a:pt x="750" y="618"/>
                    <a:pt x="889" y="461"/>
                  </a:cubicBezTo>
                  <a:cubicBezTo>
                    <a:pt x="976" y="374"/>
                    <a:pt x="1098" y="235"/>
                    <a:pt x="1011" y="95"/>
                  </a:cubicBezTo>
                  <a:cubicBezTo>
                    <a:pt x="976" y="36"/>
                    <a:pt x="916" y="1"/>
                    <a:pt x="8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15"/>
            <p:cNvSpPr/>
            <p:nvPr/>
          </p:nvSpPr>
          <p:spPr>
            <a:xfrm>
              <a:off x="6790169" y="3338909"/>
              <a:ext cx="48887" cy="35371"/>
            </a:xfrm>
            <a:custGeom>
              <a:avLst/>
              <a:gdLst/>
              <a:ahLst/>
              <a:cxnLst/>
              <a:rect l="l" t="t" r="r" b="b"/>
              <a:pathLst>
                <a:path w="1606" h="1162" extrusionOk="0">
                  <a:moveTo>
                    <a:pt x="1501" y="0"/>
                  </a:moveTo>
                  <a:cubicBezTo>
                    <a:pt x="1431" y="0"/>
                    <a:pt x="1361" y="18"/>
                    <a:pt x="1309" y="52"/>
                  </a:cubicBezTo>
                  <a:cubicBezTo>
                    <a:pt x="1170" y="87"/>
                    <a:pt x="1065" y="157"/>
                    <a:pt x="960" y="244"/>
                  </a:cubicBezTo>
                  <a:cubicBezTo>
                    <a:pt x="856" y="314"/>
                    <a:pt x="769" y="401"/>
                    <a:pt x="664" y="488"/>
                  </a:cubicBezTo>
                  <a:lnTo>
                    <a:pt x="368" y="715"/>
                  </a:lnTo>
                  <a:cubicBezTo>
                    <a:pt x="281" y="802"/>
                    <a:pt x="176" y="889"/>
                    <a:pt x="89" y="976"/>
                  </a:cubicBezTo>
                  <a:cubicBezTo>
                    <a:pt x="0" y="1050"/>
                    <a:pt x="75" y="1162"/>
                    <a:pt x="163" y="1162"/>
                  </a:cubicBezTo>
                  <a:cubicBezTo>
                    <a:pt x="179" y="1162"/>
                    <a:pt x="195" y="1158"/>
                    <a:pt x="211" y="1151"/>
                  </a:cubicBezTo>
                  <a:cubicBezTo>
                    <a:pt x="315" y="1081"/>
                    <a:pt x="455" y="1029"/>
                    <a:pt x="560" y="959"/>
                  </a:cubicBezTo>
                  <a:lnTo>
                    <a:pt x="873" y="750"/>
                  </a:lnTo>
                  <a:cubicBezTo>
                    <a:pt x="978" y="680"/>
                    <a:pt x="1082" y="628"/>
                    <a:pt x="1187" y="558"/>
                  </a:cubicBezTo>
                  <a:cubicBezTo>
                    <a:pt x="1239" y="506"/>
                    <a:pt x="1292" y="471"/>
                    <a:pt x="1344" y="436"/>
                  </a:cubicBezTo>
                  <a:cubicBezTo>
                    <a:pt x="1396" y="384"/>
                    <a:pt x="1431" y="349"/>
                    <a:pt x="1466" y="296"/>
                  </a:cubicBezTo>
                  <a:cubicBezTo>
                    <a:pt x="1518" y="244"/>
                    <a:pt x="1571" y="192"/>
                    <a:pt x="1588" y="122"/>
                  </a:cubicBezTo>
                  <a:cubicBezTo>
                    <a:pt x="1605" y="52"/>
                    <a:pt x="1553" y="0"/>
                    <a:pt x="15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15"/>
            <p:cNvSpPr/>
            <p:nvPr/>
          </p:nvSpPr>
          <p:spPr>
            <a:xfrm>
              <a:off x="6885142" y="3285883"/>
              <a:ext cx="46756" cy="26848"/>
            </a:xfrm>
            <a:custGeom>
              <a:avLst/>
              <a:gdLst/>
              <a:ahLst/>
              <a:cxnLst/>
              <a:rect l="l" t="t" r="r" b="b"/>
              <a:pathLst>
                <a:path w="1536" h="882" extrusionOk="0">
                  <a:moveTo>
                    <a:pt x="1400" y="1"/>
                  </a:moveTo>
                  <a:cubicBezTo>
                    <a:pt x="1358" y="1"/>
                    <a:pt x="1315" y="16"/>
                    <a:pt x="1257" y="16"/>
                  </a:cubicBezTo>
                  <a:cubicBezTo>
                    <a:pt x="1187" y="34"/>
                    <a:pt x="1135" y="51"/>
                    <a:pt x="1065" y="86"/>
                  </a:cubicBezTo>
                  <a:cubicBezTo>
                    <a:pt x="961" y="138"/>
                    <a:pt x="856" y="208"/>
                    <a:pt x="734" y="278"/>
                  </a:cubicBezTo>
                  <a:cubicBezTo>
                    <a:pt x="612" y="348"/>
                    <a:pt x="507" y="400"/>
                    <a:pt x="403" y="470"/>
                  </a:cubicBezTo>
                  <a:cubicBezTo>
                    <a:pt x="298" y="539"/>
                    <a:pt x="194" y="626"/>
                    <a:pt x="89" y="696"/>
                  </a:cubicBezTo>
                  <a:cubicBezTo>
                    <a:pt x="0" y="770"/>
                    <a:pt x="37" y="882"/>
                    <a:pt x="114" y="882"/>
                  </a:cubicBezTo>
                  <a:cubicBezTo>
                    <a:pt x="128" y="882"/>
                    <a:pt x="143" y="878"/>
                    <a:pt x="159" y="871"/>
                  </a:cubicBezTo>
                  <a:cubicBezTo>
                    <a:pt x="263" y="818"/>
                    <a:pt x="403" y="783"/>
                    <a:pt x="525" y="749"/>
                  </a:cubicBezTo>
                  <a:cubicBezTo>
                    <a:pt x="629" y="696"/>
                    <a:pt x="751" y="644"/>
                    <a:pt x="873" y="574"/>
                  </a:cubicBezTo>
                  <a:lnTo>
                    <a:pt x="1222" y="417"/>
                  </a:lnTo>
                  <a:cubicBezTo>
                    <a:pt x="1274" y="382"/>
                    <a:pt x="1344" y="348"/>
                    <a:pt x="1396" y="295"/>
                  </a:cubicBezTo>
                  <a:cubicBezTo>
                    <a:pt x="1449" y="260"/>
                    <a:pt x="1518" y="226"/>
                    <a:pt x="1518" y="138"/>
                  </a:cubicBezTo>
                  <a:cubicBezTo>
                    <a:pt x="1536" y="104"/>
                    <a:pt x="1518" y="51"/>
                    <a:pt x="1466" y="16"/>
                  </a:cubicBezTo>
                  <a:cubicBezTo>
                    <a:pt x="1443" y="5"/>
                    <a:pt x="1422" y="1"/>
                    <a:pt x="14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15"/>
            <p:cNvSpPr/>
            <p:nvPr/>
          </p:nvSpPr>
          <p:spPr>
            <a:xfrm>
              <a:off x="6998745" y="3262352"/>
              <a:ext cx="45112" cy="15037"/>
            </a:xfrm>
            <a:custGeom>
              <a:avLst/>
              <a:gdLst/>
              <a:ahLst/>
              <a:cxnLst/>
              <a:rect l="l" t="t" r="r" b="b"/>
              <a:pathLst>
                <a:path w="1482" h="494" extrusionOk="0">
                  <a:moveTo>
                    <a:pt x="1281" y="1"/>
                  </a:moveTo>
                  <a:cubicBezTo>
                    <a:pt x="1267" y="1"/>
                    <a:pt x="1252" y="2"/>
                    <a:pt x="1238" y="5"/>
                  </a:cubicBezTo>
                  <a:cubicBezTo>
                    <a:pt x="1151" y="22"/>
                    <a:pt x="1063" y="40"/>
                    <a:pt x="976" y="75"/>
                  </a:cubicBezTo>
                  <a:cubicBezTo>
                    <a:pt x="889" y="110"/>
                    <a:pt x="785" y="127"/>
                    <a:pt x="697" y="144"/>
                  </a:cubicBezTo>
                  <a:cubicBezTo>
                    <a:pt x="610" y="162"/>
                    <a:pt x="523" y="179"/>
                    <a:pt x="419" y="197"/>
                  </a:cubicBezTo>
                  <a:cubicBezTo>
                    <a:pt x="331" y="214"/>
                    <a:pt x="244" y="232"/>
                    <a:pt x="157" y="232"/>
                  </a:cubicBezTo>
                  <a:cubicBezTo>
                    <a:pt x="0" y="232"/>
                    <a:pt x="0" y="476"/>
                    <a:pt x="157" y="476"/>
                  </a:cubicBezTo>
                  <a:cubicBezTo>
                    <a:pt x="262" y="476"/>
                    <a:pt x="366" y="493"/>
                    <a:pt x="471" y="493"/>
                  </a:cubicBezTo>
                  <a:cubicBezTo>
                    <a:pt x="558" y="493"/>
                    <a:pt x="663" y="476"/>
                    <a:pt x="750" y="458"/>
                  </a:cubicBezTo>
                  <a:cubicBezTo>
                    <a:pt x="959" y="458"/>
                    <a:pt x="1168" y="406"/>
                    <a:pt x="1377" y="319"/>
                  </a:cubicBezTo>
                  <a:cubicBezTo>
                    <a:pt x="1447" y="266"/>
                    <a:pt x="1482" y="179"/>
                    <a:pt x="1447" y="110"/>
                  </a:cubicBezTo>
                  <a:cubicBezTo>
                    <a:pt x="1418" y="37"/>
                    <a:pt x="1353" y="1"/>
                    <a:pt x="12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15"/>
            <p:cNvSpPr/>
            <p:nvPr/>
          </p:nvSpPr>
          <p:spPr>
            <a:xfrm>
              <a:off x="7117066" y="3260496"/>
              <a:ext cx="54670" cy="11445"/>
            </a:xfrm>
            <a:custGeom>
              <a:avLst/>
              <a:gdLst/>
              <a:ahLst/>
              <a:cxnLst/>
              <a:rect l="l" t="t" r="r" b="b"/>
              <a:pathLst>
                <a:path w="1796" h="376" extrusionOk="0">
                  <a:moveTo>
                    <a:pt x="1133" y="1"/>
                  </a:moveTo>
                  <a:cubicBezTo>
                    <a:pt x="1064" y="1"/>
                    <a:pt x="994" y="5"/>
                    <a:pt x="924" y="14"/>
                  </a:cubicBezTo>
                  <a:cubicBezTo>
                    <a:pt x="645" y="14"/>
                    <a:pt x="366" y="49"/>
                    <a:pt x="87" y="101"/>
                  </a:cubicBezTo>
                  <a:cubicBezTo>
                    <a:pt x="0" y="118"/>
                    <a:pt x="0" y="258"/>
                    <a:pt x="87" y="275"/>
                  </a:cubicBezTo>
                  <a:cubicBezTo>
                    <a:pt x="366" y="327"/>
                    <a:pt x="645" y="362"/>
                    <a:pt x="924" y="362"/>
                  </a:cubicBezTo>
                  <a:cubicBezTo>
                    <a:pt x="994" y="371"/>
                    <a:pt x="1064" y="375"/>
                    <a:pt x="1133" y="375"/>
                  </a:cubicBezTo>
                  <a:cubicBezTo>
                    <a:pt x="1203" y="375"/>
                    <a:pt x="1273" y="371"/>
                    <a:pt x="1343" y="362"/>
                  </a:cubicBezTo>
                  <a:cubicBezTo>
                    <a:pt x="1412" y="362"/>
                    <a:pt x="1482" y="345"/>
                    <a:pt x="1552" y="327"/>
                  </a:cubicBezTo>
                  <a:cubicBezTo>
                    <a:pt x="1621" y="327"/>
                    <a:pt x="1691" y="310"/>
                    <a:pt x="1761" y="258"/>
                  </a:cubicBezTo>
                  <a:cubicBezTo>
                    <a:pt x="1796" y="223"/>
                    <a:pt x="1796" y="153"/>
                    <a:pt x="1761" y="118"/>
                  </a:cubicBezTo>
                  <a:cubicBezTo>
                    <a:pt x="1691" y="66"/>
                    <a:pt x="1621" y="49"/>
                    <a:pt x="1552" y="49"/>
                  </a:cubicBezTo>
                  <a:cubicBezTo>
                    <a:pt x="1482" y="31"/>
                    <a:pt x="1412" y="14"/>
                    <a:pt x="1343" y="14"/>
                  </a:cubicBezTo>
                  <a:cubicBezTo>
                    <a:pt x="1273" y="5"/>
                    <a:pt x="1203" y="1"/>
                    <a:pt x="11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15"/>
            <p:cNvSpPr/>
            <p:nvPr/>
          </p:nvSpPr>
          <p:spPr>
            <a:xfrm>
              <a:off x="7230881" y="3276659"/>
              <a:ext cx="66359" cy="27487"/>
            </a:xfrm>
            <a:custGeom>
              <a:avLst/>
              <a:gdLst/>
              <a:ahLst/>
              <a:cxnLst/>
              <a:rect l="l" t="t" r="r" b="b"/>
              <a:pathLst>
                <a:path w="2180" h="903" extrusionOk="0">
                  <a:moveTo>
                    <a:pt x="102" y="1"/>
                  </a:moveTo>
                  <a:cubicBezTo>
                    <a:pt x="21" y="1"/>
                    <a:pt x="0" y="131"/>
                    <a:pt x="79" y="163"/>
                  </a:cubicBezTo>
                  <a:cubicBezTo>
                    <a:pt x="253" y="215"/>
                    <a:pt x="410" y="319"/>
                    <a:pt x="584" y="372"/>
                  </a:cubicBezTo>
                  <a:lnTo>
                    <a:pt x="1055" y="563"/>
                  </a:lnTo>
                  <a:lnTo>
                    <a:pt x="1526" y="738"/>
                  </a:lnTo>
                  <a:cubicBezTo>
                    <a:pt x="1613" y="773"/>
                    <a:pt x="1682" y="790"/>
                    <a:pt x="1770" y="807"/>
                  </a:cubicBezTo>
                  <a:cubicBezTo>
                    <a:pt x="1874" y="842"/>
                    <a:pt x="1944" y="877"/>
                    <a:pt x="2049" y="895"/>
                  </a:cubicBezTo>
                  <a:cubicBezTo>
                    <a:pt x="2060" y="900"/>
                    <a:pt x="2071" y="903"/>
                    <a:pt x="2081" y="903"/>
                  </a:cubicBezTo>
                  <a:cubicBezTo>
                    <a:pt x="2137" y="903"/>
                    <a:pt x="2180" y="834"/>
                    <a:pt x="2136" y="790"/>
                  </a:cubicBezTo>
                  <a:cubicBezTo>
                    <a:pt x="2066" y="720"/>
                    <a:pt x="1979" y="668"/>
                    <a:pt x="1909" y="616"/>
                  </a:cubicBezTo>
                  <a:cubicBezTo>
                    <a:pt x="1839" y="563"/>
                    <a:pt x="1787" y="511"/>
                    <a:pt x="1700" y="459"/>
                  </a:cubicBezTo>
                  <a:cubicBezTo>
                    <a:pt x="1526" y="372"/>
                    <a:pt x="1369" y="302"/>
                    <a:pt x="1194" y="250"/>
                  </a:cubicBezTo>
                  <a:cubicBezTo>
                    <a:pt x="1020" y="180"/>
                    <a:pt x="846" y="128"/>
                    <a:pt x="671" y="75"/>
                  </a:cubicBezTo>
                  <a:cubicBezTo>
                    <a:pt x="497" y="41"/>
                    <a:pt x="305" y="41"/>
                    <a:pt x="131" y="6"/>
                  </a:cubicBezTo>
                  <a:cubicBezTo>
                    <a:pt x="121" y="2"/>
                    <a:pt x="111" y="1"/>
                    <a:pt x="1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15"/>
            <p:cNvSpPr/>
            <p:nvPr/>
          </p:nvSpPr>
          <p:spPr>
            <a:xfrm>
              <a:off x="7330360" y="3314496"/>
              <a:ext cx="59449" cy="35797"/>
            </a:xfrm>
            <a:custGeom>
              <a:avLst/>
              <a:gdLst/>
              <a:ahLst/>
              <a:cxnLst/>
              <a:rect l="l" t="t" r="r" b="b"/>
              <a:pathLst>
                <a:path w="1953" h="1176" extrusionOk="0">
                  <a:moveTo>
                    <a:pt x="175" y="0"/>
                  </a:moveTo>
                  <a:cubicBezTo>
                    <a:pt x="140" y="0"/>
                    <a:pt x="105" y="0"/>
                    <a:pt x="70" y="18"/>
                  </a:cubicBezTo>
                  <a:cubicBezTo>
                    <a:pt x="36" y="18"/>
                    <a:pt x="1" y="70"/>
                    <a:pt x="36" y="87"/>
                  </a:cubicBezTo>
                  <a:cubicBezTo>
                    <a:pt x="53" y="122"/>
                    <a:pt x="88" y="140"/>
                    <a:pt x="105" y="157"/>
                  </a:cubicBezTo>
                  <a:cubicBezTo>
                    <a:pt x="158" y="209"/>
                    <a:pt x="210" y="262"/>
                    <a:pt x="262" y="279"/>
                  </a:cubicBezTo>
                  <a:cubicBezTo>
                    <a:pt x="332" y="331"/>
                    <a:pt x="419" y="366"/>
                    <a:pt x="489" y="419"/>
                  </a:cubicBezTo>
                  <a:lnTo>
                    <a:pt x="925" y="680"/>
                  </a:lnTo>
                  <a:lnTo>
                    <a:pt x="1360" y="942"/>
                  </a:lnTo>
                  <a:cubicBezTo>
                    <a:pt x="1430" y="994"/>
                    <a:pt x="1500" y="1046"/>
                    <a:pt x="1570" y="1098"/>
                  </a:cubicBezTo>
                  <a:cubicBezTo>
                    <a:pt x="1622" y="1116"/>
                    <a:pt x="1657" y="1133"/>
                    <a:pt x="1692" y="1151"/>
                  </a:cubicBezTo>
                  <a:cubicBezTo>
                    <a:pt x="1728" y="1163"/>
                    <a:pt x="1765" y="1175"/>
                    <a:pt x="1802" y="1175"/>
                  </a:cubicBezTo>
                  <a:cubicBezTo>
                    <a:pt x="1818" y="1175"/>
                    <a:pt x="1833" y="1173"/>
                    <a:pt x="1848" y="1168"/>
                  </a:cubicBezTo>
                  <a:cubicBezTo>
                    <a:pt x="1901" y="1151"/>
                    <a:pt x="1936" y="1098"/>
                    <a:pt x="1936" y="1046"/>
                  </a:cubicBezTo>
                  <a:cubicBezTo>
                    <a:pt x="1953" y="959"/>
                    <a:pt x="1866" y="854"/>
                    <a:pt x="1814" y="802"/>
                  </a:cubicBezTo>
                  <a:cubicBezTo>
                    <a:pt x="1744" y="732"/>
                    <a:pt x="1657" y="680"/>
                    <a:pt x="1587" y="628"/>
                  </a:cubicBezTo>
                  <a:cubicBezTo>
                    <a:pt x="1430" y="506"/>
                    <a:pt x="1273" y="401"/>
                    <a:pt x="1099" y="314"/>
                  </a:cubicBezTo>
                  <a:cubicBezTo>
                    <a:pt x="925" y="227"/>
                    <a:pt x="750" y="157"/>
                    <a:pt x="576" y="87"/>
                  </a:cubicBezTo>
                  <a:cubicBezTo>
                    <a:pt x="489" y="53"/>
                    <a:pt x="402" y="35"/>
                    <a:pt x="314" y="18"/>
                  </a:cubicBezTo>
                  <a:cubicBezTo>
                    <a:pt x="280" y="0"/>
                    <a:pt x="227" y="0"/>
                    <a:pt x="1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15"/>
            <p:cNvSpPr/>
            <p:nvPr/>
          </p:nvSpPr>
          <p:spPr>
            <a:xfrm>
              <a:off x="7438331" y="3372180"/>
              <a:ext cx="46360" cy="33088"/>
            </a:xfrm>
            <a:custGeom>
              <a:avLst/>
              <a:gdLst/>
              <a:ahLst/>
              <a:cxnLst/>
              <a:rect l="l" t="t" r="r" b="b"/>
              <a:pathLst>
                <a:path w="1523" h="1087" extrusionOk="0">
                  <a:moveTo>
                    <a:pt x="133" y="0"/>
                  </a:moveTo>
                  <a:cubicBezTo>
                    <a:pt x="36" y="0"/>
                    <a:pt x="1" y="132"/>
                    <a:pt x="79" y="180"/>
                  </a:cubicBezTo>
                  <a:lnTo>
                    <a:pt x="132" y="214"/>
                  </a:lnTo>
                  <a:cubicBezTo>
                    <a:pt x="167" y="267"/>
                    <a:pt x="219" y="302"/>
                    <a:pt x="254" y="336"/>
                  </a:cubicBezTo>
                  <a:cubicBezTo>
                    <a:pt x="306" y="371"/>
                    <a:pt x="376" y="406"/>
                    <a:pt x="428" y="441"/>
                  </a:cubicBezTo>
                  <a:cubicBezTo>
                    <a:pt x="498" y="476"/>
                    <a:pt x="533" y="511"/>
                    <a:pt x="585" y="546"/>
                  </a:cubicBezTo>
                  <a:lnTo>
                    <a:pt x="672" y="598"/>
                  </a:lnTo>
                  <a:lnTo>
                    <a:pt x="689" y="615"/>
                  </a:lnTo>
                  <a:cubicBezTo>
                    <a:pt x="707" y="633"/>
                    <a:pt x="724" y="633"/>
                    <a:pt x="724" y="650"/>
                  </a:cubicBezTo>
                  <a:lnTo>
                    <a:pt x="811" y="720"/>
                  </a:lnTo>
                  <a:lnTo>
                    <a:pt x="846" y="737"/>
                  </a:lnTo>
                  <a:lnTo>
                    <a:pt x="864" y="737"/>
                  </a:lnTo>
                  <a:lnTo>
                    <a:pt x="934" y="807"/>
                  </a:lnTo>
                  <a:lnTo>
                    <a:pt x="986" y="842"/>
                  </a:lnTo>
                  <a:cubicBezTo>
                    <a:pt x="1003" y="859"/>
                    <a:pt x="1038" y="877"/>
                    <a:pt x="1073" y="894"/>
                  </a:cubicBezTo>
                  <a:lnTo>
                    <a:pt x="1108" y="929"/>
                  </a:lnTo>
                  <a:cubicBezTo>
                    <a:pt x="1143" y="947"/>
                    <a:pt x="1178" y="947"/>
                    <a:pt x="1195" y="964"/>
                  </a:cubicBezTo>
                  <a:cubicBezTo>
                    <a:pt x="1247" y="999"/>
                    <a:pt x="1300" y="1034"/>
                    <a:pt x="1352" y="1069"/>
                  </a:cubicBezTo>
                  <a:cubicBezTo>
                    <a:pt x="1369" y="1081"/>
                    <a:pt x="1387" y="1087"/>
                    <a:pt x="1406" y="1087"/>
                  </a:cubicBezTo>
                  <a:cubicBezTo>
                    <a:pt x="1465" y="1087"/>
                    <a:pt x="1522" y="1030"/>
                    <a:pt x="1509" y="964"/>
                  </a:cubicBezTo>
                  <a:cubicBezTo>
                    <a:pt x="1474" y="894"/>
                    <a:pt x="1456" y="842"/>
                    <a:pt x="1404" y="790"/>
                  </a:cubicBezTo>
                  <a:cubicBezTo>
                    <a:pt x="1404" y="755"/>
                    <a:pt x="1387" y="720"/>
                    <a:pt x="1369" y="702"/>
                  </a:cubicBezTo>
                  <a:cubicBezTo>
                    <a:pt x="1352" y="668"/>
                    <a:pt x="1317" y="633"/>
                    <a:pt x="1300" y="615"/>
                  </a:cubicBezTo>
                  <a:cubicBezTo>
                    <a:pt x="1212" y="493"/>
                    <a:pt x="1090" y="406"/>
                    <a:pt x="968" y="319"/>
                  </a:cubicBezTo>
                  <a:cubicBezTo>
                    <a:pt x="864" y="249"/>
                    <a:pt x="742" y="180"/>
                    <a:pt x="637" y="127"/>
                  </a:cubicBezTo>
                  <a:cubicBezTo>
                    <a:pt x="536" y="55"/>
                    <a:pt x="410" y="18"/>
                    <a:pt x="290" y="18"/>
                  </a:cubicBezTo>
                  <a:cubicBezTo>
                    <a:pt x="266" y="18"/>
                    <a:pt x="242" y="20"/>
                    <a:pt x="219" y="23"/>
                  </a:cubicBezTo>
                  <a:lnTo>
                    <a:pt x="167" y="5"/>
                  </a:lnTo>
                  <a:cubicBezTo>
                    <a:pt x="155" y="2"/>
                    <a:pt x="143" y="0"/>
                    <a:pt x="1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15"/>
            <p:cNvSpPr/>
            <p:nvPr/>
          </p:nvSpPr>
          <p:spPr>
            <a:xfrm>
              <a:off x="7516410" y="3423137"/>
              <a:ext cx="47973" cy="34793"/>
            </a:xfrm>
            <a:custGeom>
              <a:avLst/>
              <a:gdLst/>
              <a:ahLst/>
              <a:cxnLst/>
              <a:rect l="l" t="t" r="r" b="b"/>
              <a:pathLst>
                <a:path w="1576" h="1143" extrusionOk="0">
                  <a:moveTo>
                    <a:pt x="189" y="1"/>
                  </a:moveTo>
                  <a:cubicBezTo>
                    <a:pt x="80" y="1"/>
                    <a:pt x="0" y="184"/>
                    <a:pt x="129" y="249"/>
                  </a:cubicBezTo>
                  <a:cubicBezTo>
                    <a:pt x="181" y="266"/>
                    <a:pt x="234" y="301"/>
                    <a:pt x="286" y="318"/>
                  </a:cubicBezTo>
                  <a:lnTo>
                    <a:pt x="338" y="371"/>
                  </a:lnTo>
                  <a:cubicBezTo>
                    <a:pt x="373" y="388"/>
                    <a:pt x="391" y="423"/>
                    <a:pt x="425" y="440"/>
                  </a:cubicBezTo>
                  <a:lnTo>
                    <a:pt x="513" y="493"/>
                  </a:lnTo>
                  <a:cubicBezTo>
                    <a:pt x="513" y="493"/>
                    <a:pt x="546" y="515"/>
                    <a:pt x="542" y="515"/>
                  </a:cubicBezTo>
                  <a:cubicBezTo>
                    <a:pt x="540" y="515"/>
                    <a:pt x="537" y="514"/>
                    <a:pt x="530" y="510"/>
                  </a:cubicBezTo>
                  <a:lnTo>
                    <a:pt x="530" y="510"/>
                  </a:lnTo>
                  <a:lnTo>
                    <a:pt x="582" y="545"/>
                  </a:lnTo>
                  <a:cubicBezTo>
                    <a:pt x="589" y="552"/>
                    <a:pt x="600" y="562"/>
                    <a:pt x="600" y="562"/>
                  </a:cubicBezTo>
                  <a:lnTo>
                    <a:pt x="652" y="597"/>
                  </a:lnTo>
                  <a:lnTo>
                    <a:pt x="722" y="667"/>
                  </a:lnTo>
                  <a:lnTo>
                    <a:pt x="739" y="667"/>
                  </a:lnTo>
                  <a:lnTo>
                    <a:pt x="896" y="806"/>
                  </a:lnTo>
                  <a:lnTo>
                    <a:pt x="1053" y="946"/>
                  </a:lnTo>
                  <a:lnTo>
                    <a:pt x="1140" y="1016"/>
                  </a:lnTo>
                  <a:lnTo>
                    <a:pt x="1192" y="1050"/>
                  </a:lnTo>
                  <a:cubicBezTo>
                    <a:pt x="1210" y="1068"/>
                    <a:pt x="1227" y="1068"/>
                    <a:pt x="1245" y="1085"/>
                  </a:cubicBezTo>
                  <a:lnTo>
                    <a:pt x="1280" y="1120"/>
                  </a:lnTo>
                  <a:cubicBezTo>
                    <a:pt x="1297" y="1138"/>
                    <a:pt x="1332" y="1138"/>
                    <a:pt x="1367" y="1138"/>
                  </a:cubicBezTo>
                  <a:cubicBezTo>
                    <a:pt x="1376" y="1141"/>
                    <a:pt x="1386" y="1142"/>
                    <a:pt x="1396" y="1142"/>
                  </a:cubicBezTo>
                  <a:cubicBezTo>
                    <a:pt x="1443" y="1142"/>
                    <a:pt x="1495" y="1111"/>
                    <a:pt x="1524" y="1068"/>
                  </a:cubicBezTo>
                  <a:cubicBezTo>
                    <a:pt x="1576" y="981"/>
                    <a:pt x="1558" y="894"/>
                    <a:pt x="1506" y="806"/>
                  </a:cubicBezTo>
                  <a:cubicBezTo>
                    <a:pt x="1506" y="789"/>
                    <a:pt x="1489" y="754"/>
                    <a:pt x="1471" y="719"/>
                  </a:cubicBezTo>
                  <a:cubicBezTo>
                    <a:pt x="1454" y="702"/>
                    <a:pt x="1419" y="667"/>
                    <a:pt x="1402" y="650"/>
                  </a:cubicBezTo>
                  <a:cubicBezTo>
                    <a:pt x="1349" y="597"/>
                    <a:pt x="1314" y="545"/>
                    <a:pt x="1262" y="510"/>
                  </a:cubicBezTo>
                  <a:cubicBezTo>
                    <a:pt x="1158" y="423"/>
                    <a:pt x="1053" y="336"/>
                    <a:pt x="931" y="266"/>
                  </a:cubicBezTo>
                  <a:cubicBezTo>
                    <a:pt x="879" y="231"/>
                    <a:pt x="809" y="196"/>
                    <a:pt x="757" y="162"/>
                  </a:cubicBezTo>
                  <a:lnTo>
                    <a:pt x="687" y="162"/>
                  </a:lnTo>
                  <a:lnTo>
                    <a:pt x="582" y="109"/>
                  </a:lnTo>
                  <a:cubicBezTo>
                    <a:pt x="530" y="74"/>
                    <a:pt x="460" y="57"/>
                    <a:pt x="391" y="57"/>
                  </a:cubicBezTo>
                  <a:cubicBezTo>
                    <a:pt x="338" y="39"/>
                    <a:pt x="286" y="22"/>
                    <a:pt x="216" y="5"/>
                  </a:cubicBezTo>
                  <a:cubicBezTo>
                    <a:pt x="207" y="2"/>
                    <a:pt x="198" y="1"/>
                    <a:pt x="1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15"/>
            <p:cNvSpPr/>
            <p:nvPr/>
          </p:nvSpPr>
          <p:spPr>
            <a:xfrm>
              <a:off x="7588979" y="3467093"/>
              <a:ext cx="52874" cy="25904"/>
            </a:xfrm>
            <a:custGeom>
              <a:avLst/>
              <a:gdLst/>
              <a:ahLst/>
              <a:cxnLst/>
              <a:rect l="l" t="t" r="r" b="b"/>
              <a:pathLst>
                <a:path w="1737" h="851" extrusionOk="0">
                  <a:moveTo>
                    <a:pt x="247" y="1"/>
                  </a:moveTo>
                  <a:cubicBezTo>
                    <a:pt x="94" y="1"/>
                    <a:pt x="1" y="236"/>
                    <a:pt x="185" y="321"/>
                  </a:cubicBezTo>
                  <a:cubicBezTo>
                    <a:pt x="395" y="461"/>
                    <a:pt x="604" y="583"/>
                    <a:pt x="830" y="687"/>
                  </a:cubicBezTo>
                  <a:cubicBezTo>
                    <a:pt x="935" y="722"/>
                    <a:pt x="1040" y="757"/>
                    <a:pt x="1162" y="792"/>
                  </a:cubicBezTo>
                  <a:cubicBezTo>
                    <a:pt x="1253" y="831"/>
                    <a:pt x="1354" y="851"/>
                    <a:pt x="1458" y="851"/>
                  </a:cubicBezTo>
                  <a:cubicBezTo>
                    <a:pt x="1493" y="851"/>
                    <a:pt x="1528" y="848"/>
                    <a:pt x="1563" y="844"/>
                  </a:cubicBezTo>
                  <a:cubicBezTo>
                    <a:pt x="1702" y="792"/>
                    <a:pt x="1737" y="600"/>
                    <a:pt x="1597" y="513"/>
                  </a:cubicBezTo>
                  <a:cubicBezTo>
                    <a:pt x="1493" y="461"/>
                    <a:pt x="1388" y="426"/>
                    <a:pt x="1266" y="391"/>
                  </a:cubicBezTo>
                  <a:cubicBezTo>
                    <a:pt x="1162" y="373"/>
                    <a:pt x="1040" y="339"/>
                    <a:pt x="952" y="304"/>
                  </a:cubicBezTo>
                  <a:cubicBezTo>
                    <a:pt x="848" y="251"/>
                    <a:pt x="726" y="234"/>
                    <a:pt x="639" y="182"/>
                  </a:cubicBezTo>
                  <a:cubicBezTo>
                    <a:pt x="534" y="147"/>
                    <a:pt x="447" y="95"/>
                    <a:pt x="360" y="42"/>
                  </a:cubicBezTo>
                  <a:cubicBezTo>
                    <a:pt x="321" y="13"/>
                    <a:pt x="283" y="1"/>
                    <a:pt x="2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15"/>
            <p:cNvSpPr/>
            <p:nvPr/>
          </p:nvSpPr>
          <p:spPr>
            <a:xfrm>
              <a:off x="7692232" y="3492206"/>
              <a:ext cx="37167" cy="9284"/>
            </a:xfrm>
            <a:custGeom>
              <a:avLst/>
              <a:gdLst/>
              <a:ahLst/>
              <a:cxnLst/>
              <a:rect l="l" t="t" r="r" b="b"/>
              <a:pathLst>
                <a:path w="1221" h="305" extrusionOk="0">
                  <a:moveTo>
                    <a:pt x="831" y="1"/>
                  </a:moveTo>
                  <a:cubicBezTo>
                    <a:pt x="769" y="1"/>
                    <a:pt x="707" y="7"/>
                    <a:pt x="646" y="19"/>
                  </a:cubicBezTo>
                  <a:lnTo>
                    <a:pt x="402" y="19"/>
                  </a:lnTo>
                  <a:cubicBezTo>
                    <a:pt x="315" y="19"/>
                    <a:pt x="245" y="19"/>
                    <a:pt x="175" y="37"/>
                  </a:cubicBezTo>
                  <a:lnTo>
                    <a:pt x="105" y="37"/>
                  </a:lnTo>
                  <a:cubicBezTo>
                    <a:pt x="1" y="71"/>
                    <a:pt x="1" y="228"/>
                    <a:pt x="105" y="263"/>
                  </a:cubicBezTo>
                  <a:lnTo>
                    <a:pt x="175" y="263"/>
                  </a:lnTo>
                  <a:cubicBezTo>
                    <a:pt x="245" y="281"/>
                    <a:pt x="315" y="298"/>
                    <a:pt x="402" y="298"/>
                  </a:cubicBezTo>
                  <a:lnTo>
                    <a:pt x="646" y="298"/>
                  </a:lnTo>
                  <a:cubicBezTo>
                    <a:pt x="689" y="302"/>
                    <a:pt x="733" y="305"/>
                    <a:pt x="776" y="305"/>
                  </a:cubicBezTo>
                  <a:cubicBezTo>
                    <a:pt x="907" y="305"/>
                    <a:pt x="1038" y="285"/>
                    <a:pt x="1169" y="246"/>
                  </a:cubicBezTo>
                  <a:cubicBezTo>
                    <a:pt x="1221" y="211"/>
                    <a:pt x="1221" y="106"/>
                    <a:pt x="1169" y="54"/>
                  </a:cubicBezTo>
                  <a:cubicBezTo>
                    <a:pt x="1056" y="20"/>
                    <a:pt x="944" y="1"/>
                    <a:pt x="8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15"/>
            <p:cNvSpPr/>
            <p:nvPr/>
          </p:nvSpPr>
          <p:spPr>
            <a:xfrm>
              <a:off x="7775729" y="3482648"/>
              <a:ext cx="53270" cy="15981"/>
            </a:xfrm>
            <a:custGeom>
              <a:avLst/>
              <a:gdLst/>
              <a:ahLst/>
              <a:cxnLst/>
              <a:rect l="l" t="t" r="r" b="b"/>
              <a:pathLst>
                <a:path w="1750" h="525" extrusionOk="0">
                  <a:moveTo>
                    <a:pt x="1648" y="0"/>
                  </a:moveTo>
                  <a:cubicBezTo>
                    <a:pt x="1643" y="0"/>
                    <a:pt x="1638" y="1"/>
                    <a:pt x="1633" y="2"/>
                  </a:cubicBezTo>
                  <a:cubicBezTo>
                    <a:pt x="1563" y="2"/>
                    <a:pt x="1511" y="2"/>
                    <a:pt x="1459" y="19"/>
                  </a:cubicBezTo>
                  <a:cubicBezTo>
                    <a:pt x="1441" y="11"/>
                    <a:pt x="1419" y="6"/>
                    <a:pt x="1398" y="6"/>
                  </a:cubicBezTo>
                  <a:cubicBezTo>
                    <a:pt x="1376" y="6"/>
                    <a:pt x="1354" y="11"/>
                    <a:pt x="1337" y="19"/>
                  </a:cubicBezTo>
                  <a:cubicBezTo>
                    <a:pt x="1267" y="19"/>
                    <a:pt x="1197" y="37"/>
                    <a:pt x="1145" y="54"/>
                  </a:cubicBezTo>
                  <a:cubicBezTo>
                    <a:pt x="1040" y="89"/>
                    <a:pt x="936" y="107"/>
                    <a:pt x="814" y="141"/>
                  </a:cubicBezTo>
                  <a:lnTo>
                    <a:pt x="483" y="211"/>
                  </a:lnTo>
                  <a:lnTo>
                    <a:pt x="326" y="246"/>
                  </a:lnTo>
                  <a:cubicBezTo>
                    <a:pt x="256" y="246"/>
                    <a:pt x="204" y="281"/>
                    <a:pt x="151" y="298"/>
                  </a:cubicBezTo>
                  <a:cubicBezTo>
                    <a:pt x="1" y="315"/>
                    <a:pt x="27" y="508"/>
                    <a:pt x="153" y="508"/>
                  </a:cubicBezTo>
                  <a:cubicBezTo>
                    <a:pt x="158" y="508"/>
                    <a:pt x="163" y="508"/>
                    <a:pt x="169" y="507"/>
                  </a:cubicBezTo>
                  <a:cubicBezTo>
                    <a:pt x="239" y="507"/>
                    <a:pt x="291" y="525"/>
                    <a:pt x="361" y="525"/>
                  </a:cubicBezTo>
                  <a:lnTo>
                    <a:pt x="535" y="525"/>
                  </a:lnTo>
                  <a:cubicBezTo>
                    <a:pt x="657" y="507"/>
                    <a:pt x="761" y="490"/>
                    <a:pt x="883" y="473"/>
                  </a:cubicBezTo>
                  <a:cubicBezTo>
                    <a:pt x="1005" y="438"/>
                    <a:pt x="1110" y="420"/>
                    <a:pt x="1232" y="385"/>
                  </a:cubicBezTo>
                  <a:cubicBezTo>
                    <a:pt x="1284" y="368"/>
                    <a:pt x="1337" y="351"/>
                    <a:pt x="1389" y="333"/>
                  </a:cubicBezTo>
                  <a:cubicBezTo>
                    <a:pt x="1441" y="298"/>
                    <a:pt x="1494" y="281"/>
                    <a:pt x="1528" y="229"/>
                  </a:cubicBezTo>
                  <a:cubicBezTo>
                    <a:pt x="1581" y="211"/>
                    <a:pt x="1616" y="176"/>
                    <a:pt x="1668" y="141"/>
                  </a:cubicBezTo>
                  <a:cubicBezTo>
                    <a:pt x="1750" y="125"/>
                    <a:pt x="1724" y="0"/>
                    <a:pt x="16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15"/>
            <p:cNvSpPr/>
            <p:nvPr/>
          </p:nvSpPr>
          <p:spPr>
            <a:xfrm>
              <a:off x="7879012" y="3449194"/>
              <a:ext cx="56649" cy="21186"/>
            </a:xfrm>
            <a:custGeom>
              <a:avLst/>
              <a:gdLst/>
              <a:ahLst/>
              <a:cxnLst/>
              <a:rect l="l" t="t" r="r" b="b"/>
              <a:pathLst>
                <a:path w="1861" h="696" extrusionOk="0">
                  <a:moveTo>
                    <a:pt x="1731" y="1"/>
                  </a:moveTo>
                  <a:cubicBezTo>
                    <a:pt x="1724" y="1"/>
                    <a:pt x="1717" y="1"/>
                    <a:pt x="1709" y="3"/>
                  </a:cubicBezTo>
                  <a:cubicBezTo>
                    <a:pt x="1569" y="20"/>
                    <a:pt x="1447" y="72"/>
                    <a:pt x="1308" y="125"/>
                  </a:cubicBezTo>
                  <a:cubicBezTo>
                    <a:pt x="1168" y="177"/>
                    <a:pt x="1046" y="229"/>
                    <a:pt x="907" y="264"/>
                  </a:cubicBezTo>
                  <a:cubicBezTo>
                    <a:pt x="768" y="317"/>
                    <a:pt x="628" y="351"/>
                    <a:pt x="489" y="386"/>
                  </a:cubicBezTo>
                  <a:lnTo>
                    <a:pt x="297" y="421"/>
                  </a:lnTo>
                  <a:cubicBezTo>
                    <a:pt x="227" y="439"/>
                    <a:pt x="157" y="473"/>
                    <a:pt x="70" y="491"/>
                  </a:cubicBezTo>
                  <a:cubicBezTo>
                    <a:pt x="1" y="508"/>
                    <a:pt x="18" y="630"/>
                    <a:pt x="88" y="648"/>
                  </a:cubicBezTo>
                  <a:cubicBezTo>
                    <a:pt x="123" y="648"/>
                    <a:pt x="175" y="665"/>
                    <a:pt x="210" y="665"/>
                  </a:cubicBezTo>
                  <a:cubicBezTo>
                    <a:pt x="245" y="683"/>
                    <a:pt x="279" y="683"/>
                    <a:pt x="332" y="683"/>
                  </a:cubicBezTo>
                  <a:cubicBezTo>
                    <a:pt x="367" y="691"/>
                    <a:pt x="401" y="696"/>
                    <a:pt x="439" y="696"/>
                  </a:cubicBezTo>
                  <a:cubicBezTo>
                    <a:pt x="476" y="696"/>
                    <a:pt x="515" y="691"/>
                    <a:pt x="558" y="683"/>
                  </a:cubicBezTo>
                  <a:cubicBezTo>
                    <a:pt x="698" y="665"/>
                    <a:pt x="855" y="648"/>
                    <a:pt x="994" y="595"/>
                  </a:cubicBezTo>
                  <a:cubicBezTo>
                    <a:pt x="1308" y="543"/>
                    <a:pt x="1587" y="386"/>
                    <a:pt x="1796" y="160"/>
                  </a:cubicBezTo>
                  <a:cubicBezTo>
                    <a:pt x="1860" y="95"/>
                    <a:pt x="1821" y="1"/>
                    <a:pt x="17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15"/>
            <p:cNvSpPr/>
            <p:nvPr/>
          </p:nvSpPr>
          <p:spPr>
            <a:xfrm>
              <a:off x="7989388" y="3421676"/>
              <a:ext cx="55218" cy="19603"/>
            </a:xfrm>
            <a:custGeom>
              <a:avLst/>
              <a:gdLst/>
              <a:ahLst/>
              <a:cxnLst/>
              <a:rect l="l" t="t" r="r" b="b"/>
              <a:pathLst>
                <a:path w="1814" h="644" extrusionOk="0">
                  <a:moveTo>
                    <a:pt x="1674" y="0"/>
                  </a:moveTo>
                  <a:cubicBezTo>
                    <a:pt x="1534" y="18"/>
                    <a:pt x="1395" y="53"/>
                    <a:pt x="1273" y="122"/>
                  </a:cubicBezTo>
                  <a:cubicBezTo>
                    <a:pt x="1151" y="175"/>
                    <a:pt x="1011" y="210"/>
                    <a:pt x="889" y="244"/>
                  </a:cubicBezTo>
                  <a:cubicBezTo>
                    <a:pt x="750" y="279"/>
                    <a:pt x="610" y="314"/>
                    <a:pt x="488" y="332"/>
                  </a:cubicBezTo>
                  <a:cubicBezTo>
                    <a:pt x="349" y="366"/>
                    <a:pt x="209" y="384"/>
                    <a:pt x="87" y="436"/>
                  </a:cubicBezTo>
                  <a:cubicBezTo>
                    <a:pt x="0" y="454"/>
                    <a:pt x="0" y="558"/>
                    <a:pt x="87" y="593"/>
                  </a:cubicBezTo>
                  <a:cubicBezTo>
                    <a:pt x="227" y="626"/>
                    <a:pt x="367" y="643"/>
                    <a:pt x="507" y="643"/>
                  </a:cubicBezTo>
                  <a:cubicBezTo>
                    <a:pt x="664" y="643"/>
                    <a:pt x="820" y="622"/>
                    <a:pt x="976" y="576"/>
                  </a:cubicBezTo>
                  <a:cubicBezTo>
                    <a:pt x="1116" y="541"/>
                    <a:pt x="1255" y="488"/>
                    <a:pt x="1395" y="436"/>
                  </a:cubicBezTo>
                  <a:cubicBezTo>
                    <a:pt x="1534" y="384"/>
                    <a:pt x="1674" y="279"/>
                    <a:pt x="1761" y="175"/>
                  </a:cubicBezTo>
                  <a:cubicBezTo>
                    <a:pt x="1813" y="87"/>
                    <a:pt x="1761" y="0"/>
                    <a:pt x="16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15"/>
            <p:cNvSpPr/>
            <p:nvPr/>
          </p:nvSpPr>
          <p:spPr>
            <a:xfrm>
              <a:off x="8096568" y="3429286"/>
              <a:ext cx="48308" cy="14733"/>
            </a:xfrm>
            <a:custGeom>
              <a:avLst/>
              <a:gdLst/>
              <a:ahLst/>
              <a:cxnLst/>
              <a:rect l="l" t="t" r="r" b="b"/>
              <a:pathLst>
                <a:path w="1587" h="484" extrusionOk="0">
                  <a:moveTo>
                    <a:pt x="626" y="0"/>
                  </a:moveTo>
                  <a:cubicBezTo>
                    <a:pt x="569" y="0"/>
                    <a:pt x="511" y="5"/>
                    <a:pt x="454" y="12"/>
                  </a:cubicBezTo>
                  <a:cubicBezTo>
                    <a:pt x="384" y="12"/>
                    <a:pt x="314" y="29"/>
                    <a:pt x="262" y="29"/>
                  </a:cubicBezTo>
                  <a:cubicBezTo>
                    <a:pt x="227" y="47"/>
                    <a:pt x="192" y="47"/>
                    <a:pt x="157" y="64"/>
                  </a:cubicBezTo>
                  <a:cubicBezTo>
                    <a:pt x="140" y="82"/>
                    <a:pt x="122" y="82"/>
                    <a:pt x="88" y="82"/>
                  </a:cubicBezTo>
                  <a:cubicBezTo>
                    <a:pt x="0" y="99"/>
                    <a:pt x="35" y="238"/>
                    <a:pt x="122" y="238"/>
                  </a:cubicBezTo>
                  <a:cubicBezTo>
                    <a:pt x="175" y="238"/>
                    <a:pt x="227" y="256"/>
                    <a:pt x="279" y="273"/>
                  </a:cubicBezTo>
                  <a:lnTo>
                    <a:pt x="436" y="308"/>
                  </a:lnTo>
                  <a:cubicBezTo>
                    <a:pt x="558" y="326"/>
                    <a:pt x="680" y="343"/>
                    <a:pt x="785" y="360"/>
                  </a:cubicBezTo>
                  <a:cubicBezTo>
                    <a:pt x="907" y="378"/>
                    <a:pt x="1029" y="413"/>
                    <a:pt x="1133" y="430"/>
                  </a:cubicBezTo>
                  <a:cubicBezTo>
                    <a:pt x="1212" y="464"/>
                    <a:pt x="1298" y="483"/>
                    <a:pt x="1382" y="483"/>
                  </a:cubicBezTo>
                  <a:cubicBezTo>
                    <a:pt x="1428" y="483"/>
                    <a:pt x="1474" y="477"/>
                    <a:pt x="1517" y="465"/>
                  </a:cubicBezTo>
                  <a:cubicBezTo>
                    <a:pt x="1569" y="448"/>
                    <a:pt x="1587" y="395"/>
                    <a:pt x="1569" y="343"/>
                  </a:cubicBezTo>
                  <a:cubicBezTo>
                    <a:pt x="1517" y="221"/>
                    <a:pt x="1343" y="151"/>
                    <a:pt x="1238" y="116"/>
                  </a:cubicBezTo>
                  <a:cubicBezTo>
                    <a:pt x="1116" y="64"/>
                    <a:pt x="994" y="47"/>
                    <a:pt x="855" y="29"/>
                  </a:cubicBezTo>
                  <a:cubicBezTo>
                    <a:pt x="783" y="9"/>
                    <a:pt x="706" y="0"/>
                    <a:pt x="6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15"/>
            <p:cNvSpPr/>
            <p:nvPr/>
          </p:nvSpPr>
          <p:spPr>
            <a:xfrm>
              <a:off x="8184418" y="3447002"/>
              <a:ext cx="45356" cy="22465"/>
            </a:xfrm>
            <a:custGeom>
              <a:avLst/>
              <a:gdLst/>
              <a:ahLst/>
              <a:cxnLst/>
              <a:rect l="l" t="t" r="r" b="b"/>
              <a:pathLst>
                <a:path w="1490" h="738" extrusionOk="0">
                  <a:moveTo>
                    <a:pt x="135" y="0"/>
                  </a:moveTo>
                  <a:cubicBezTo>
                    <a:pt x="48" y="0"/>
                    <a:pt x="1" y="132"/>
                    <a:pt x="95" y="179"/>
                  </a:cubicBezTo>
                  <a:cubicBezTo>
                    <a:pt x="182" y="232"/>
                    <a:pt x="269" y="301"/>
                    <a:pt x="357" y="371"/>
                  </a:cubicBezTo>
                  <a:cubicBezTo>
                    <a:pt x="444" y="423"/>
                    <a:pt x="531" y="476"/>
                    <a:pt x="618" y="511"/>
                  </a:cubicBezTo>
                  <a:cubicBezTo>
                    <a:pt x="723" y="563"/>
                    <a:pt x="810" y="598"/>
                    <a:pt x="914" y="650"/>
                  </a:cubicBezTo>
                  <a:cubicBezTo>
                    <a:pt x="967" y="667"/>
                    <a:pt x="1036" y="702"/>
                    <a:pt x="1089" y="702"/>
                  </a:cubicBezTo>
                  <a:cubicBezTo>
                    <a:pt x="1158" y="720"/>
                    <a:pt x="1211" y="737"/>
                    <a:pt x="1280" y="737"/>
                  </a:cubicBezTo>
                  <a:cubicBezTo>
                    <a:pt x="1420" y="737"/>
                    <a:pt x="1490" y="563"/>
                    <a:pt x="1402" y="458"/>
                  </a:cubicBezTo>
                  <a:cubicBezTo>
                    <a:pt x="1350" y="406"/>
                    <a:pt x="1298" y="371"/>
                    <a:pt x="1246" y="354"/>
                  </a:cubicBezTo>
                  <a:cubicBezTo>
                    <a:pt x="1193" y="319"/>
                    <a:pt x="1141" y="284"/>
                    <a:pt x="1071" y="266"/>
                  </a:cubicBezTo>
                  <a:cubicBezTo>
                    <a:pt x="984" y="214"/>
                    <a:pt x="880" y="179"/>
                    <a:pt x="775" y="144"/>
                  </a:cubicBezTo>
                  <a:cubicBezTo>
                    <a:pt x="688" y="110"/>
                    <a:pt x="583" y="75"/>
                    <a:pt x="479" y="57"/>
                  </a:cubicBezTo>
                  <a:cubicBezTo>
                    <a:pt x="374" y="40"/>
                    <a:pt x="252" y="22"/>
                    <a:pt x="165" y="5"/>
                  </a:cubicBezTo>
                  <a:cubicBezTo>
                    <a:pt x="155" y="2"/>
                    <a:pt x="145" y="0"/>
                    <a:pt x="1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15"/>
            <p:cNvSpPr/>
            <p:nvPr/>
          </p:nvSpPr>
          <p:spPr>
            <a:xfrm>
              <a:off x="8273790" y="3493819"/>
              <a:ext cx="38233" cy="29892"/>
            </a:xfrm>
            <a:custGeom>
              <a:avLst/>
              <a:gdLst/>
              <a:ahLst/>
              <a:cxnLst/>
              <a:rect l="l" t="t" r="r" b="b"/>
              <a:pathLst>
                <a:path w="1256" h="982" extrusionOk="0">
                  <a:moveTo>
                    <a:pt x="122" y="1"/>
                  </a:moveTo>
                  <a:cubicBezTo>
                    <a:pt x="35" y="1"/>
                    <a:pt x="0" y="123"/>
                    <a:pt x="70" y="175"/>
                  </a:cubicBezTo>
                  <a:lnTo>
                    <a:pt x="122" y="210"/>
                  </a:lnTo>
                  <a:cubicBezTo>
                    <a:pt x="140" y="210"/>
                    <a:pt x="157" y="228"/>
                    <a:pt x="175" y="245"/>
                  </a:cubicBezTo>
                  <a:cubicBezTo>
                    <a:pt x="192" y="262"/>
                    <a:pt x="210" y="280"/>
                    <a:pt x="227" y="297"/>
                  </a:cubicBezTo>
                  <a:cubicBezTo>
                    <a:pt x="262" y="315"/>
                    <a:pt x="314" y="332"/>
                    <a:pt x="349" y="367"/>
                  </a:cubicBezTo>
                  <a:lnTo>
                    <a:pt x="366" y="384"/>
                  </a:lnTo>
                  <a:lnTo>
                    <a:pt x="384" y="402"/>
                  </a:lnTo>
                  <a:lnTo>
                    <a:pt x="436" y="437"/>
                  </a:lnTo>
                  <a:lnTo>
                    <a:pt x="506" y="489"/>
                  </a:lnTo>
                  <a:lnTo>
                    <a:pt x="541" y="506"/>
                  </a:lnTo>
                  <a:lnTo>
                    <a:pt x="558" y="524"/>
                  </a:lnTo>
                  <a:lnTo>
                    <a:pt x="593" y="559"/>
                  </a:lnTo>
                  <a:lnTo>
                    <a:pt x="645" y="594"/>
                  </a:lnTo>
                  <a:lnTo>
                    <a:pt x="750" y="698"/>
                  </a:lnTo>
                  <a:lnTo>
                    <a:pt x="837" y="803"/>
                  </a:lnTo>
                  <a:cubicBezTo>
                    <a:pt x="855" y="820"/>
                    <a:pt x="872" y="838"/>
                    <a:pt x="889" y="855"/>
                  </a:cubicBezTo>
                  <a:cubicBezTo>
                    <a:pt x="907" y="873"/>
                    <a:pt x="942" y="890"/>
                    <a:pt x="977" y="907"/>
                  </a:cubicBezTo>
                  <a:cubicBezTo>
                    <a:pt x="1014" y="944"/>
                    <a:pt x="1059" y="981"/>
                    <a:pt x="1114" y="981"/>
                  </a:cubicBezTo>
                  <a:cubicBezTo>
                    <a:pt x="1136" y="981"/>
                    <a:pt x="1160" y="975"/>
                    <a:pt x="1186" y="960"/>
                  </a:cubicBezTo>
                  <a:cubicBezTo>
                    <a:pt x="1238" y="925"/>
                    <a:pt x="1255" y="873"/>
                    <a:pt x="1255" y="803"/>
                  </a:cubicBezTo>
                  <a:cubicBezTo>
                    <a:pt x="1255" y="785"/>
                    <a:pt x="1255" y="768"/>
                    <a:pt x="1255" y="751"/>
                  </a:cubicBezTo>
                  <a:cubicBezTo>
                    <a:pt x="1255" y="733"/>
                    <a:pt x="1255" y="716"/>
                    <a:pt x="1255" y="716"/>
                  </a:cubicBezTo>
                  <a:cubicBezTo>
                    <a:pt x="1255" y="698"/>
                    <a:pt x="1255" y="681"/>
                    <a:pt x="1255" y="663"/>
                  </a:cubicBezTo>
                  <a:cubicBezTo>
                    <a:pt x="1238" y="628"/>
                    <a:pt x="1221" y="611"/>
                    <a:pt x="1203" y="576"/>
                  </a:cubicBezTo>
                  <a:cubicBezTo>
                    <a:pt x="1186" y="541"/>
                    <a:pt x="1151" y="506"/>
                    <a:pt x="1116" y="472"/>
                  </a:cubicBezTo>
                  <a:cubicBezTo>
                    <a:pt x="1081" y="419"/>
                    <a:pt x="1029" y="367"/>
                    <a:pt x="977" y="332"/>
                  </a:cubicBezTo>
                  <a:cubicBezTo>
                    <a:pt x="924" y="280"/>
                    <a:pt x="872" y="228"/>
                    <a:pt x="802" y="175"/>
                  </a:cubicBezTo>
                  <a:cubicBezTo>
                    <a:pt x="733" y="140"/>
                    <a:pt x="663" y="106"/>
                    <a:pt x="576" y="71"/>
                  </a:cubicBezTo>
                  <a:cubicBezTo>
                    <a:pt x="558" y="71"/>
                    <a:pt x="541" y="71"/>
                    <a:pt x="523" y="53"/>
                  </a:cubicBezTo>
                  <a:lnTo>
                    <a:pt x="488" y="53"/>
                  </a:lnTo>
                  <a:cubicBezTo>
                    <a:pt x="454" y="36"/>
                    <a:pt x="419" y="18"/>
                    <a:pt x="384" y="18"/>
                  </a:cubicBezTo>
                  <a:lnTo>
                    <a:pt x="34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15"/>
            <p:cNvSpPr/>
            <p:nvPr/>
          </p:nvSpPr>
          <p:spPr>
            <a:xfrm>
              <a:off x="8342768" y="3553116"/>
              <a:ext cx="32936" cy="35402"/>
            </a:xfrm>
            <a:custGeom>
              <a:avLst/>
              <a:gdLst/>
              <a:ahLst/>
              <a:cxnLst/>
              <a:rect l="l" t="t" r="r" b="b"/>
              <a:pathLst>
                <a:path w="1082" h="1163" extrusionOk="0">
                  <a:moveTo>
                    <a:pt x="151" y="1"/>
                  </a:moveTo>
                  <a:cubicBezTo>
                    <a:pt x="118" y="1"/>
                    <a:pt x="88" y="14"/>
                    <a:pt x="70" y="40"/>
                  </a:cubicBezTo>
                  <a:cubicBezTo>
                    <a:pt x="0" y="75"/>
                    <a:pt x="0" y="145"/>
                    <a:pt x="35" y="197"/>
                  </a:cubicBezTo>
                  <a:cubicBezTo>
                    <a:pt x="53" y="232"/>
                    <a:pt x="88" y="284"/>
                    <a:pt x="105" y="319"/>
                  </a:cubicBezTo>
                  <a:cubicBezTo>
                    <a:pt x="105" y="354"/>
                    <a:pt x="122" y="371"/>
                    <a:pt x="157" y="406"/>
                  </a:cubicBezTo>
                  <a:cubicBezTo>
                    <a:pt x="157" y="424"/>
                    <a:pt x="175" y="441"/>
                    <a:pt x="175" y="458"/>
                  </a:cubicBezTo>
                  <a:cubicBezTo>
                    <a:pt x="192" y="476"/>
                    <a:pt x="210" y="493"/>
                    <a:pt x="210" y="511"/>
                  </a:cubicBezTo>
                  <a:cubicBezTo>
                    <a:pt x="279" y="580"/>
                    <a:pt x="314" y="650"/>
                    <a:pt x="367" y="737"/>
                  </a:cubicBezTo>
                  <a:cubicBezTo>
                    <a:pt x="419" y="807"/>
                    <a:pt x="471" y="859"/>
                    <a:pt x="523" y="912"/>
                  </a:cubicBezTo>
                  <a:cubicBezTo>
                    <a:pt x="576" y="981"/>
                    <a:pt x="645" y="1034"/>
                    <a:pt x="715" y="1086"/>
                  </a:cubicBezTo>
                  <a:lnTo>
                    <a:pt x="767" y="1138"/>
                  </a:lnTo>
                  <a:cubicBezTo>
                    <a:pt x="799" y="1154"/>
                    <a:pt x="834" y="1163"/>
                    <a:pt x="867" y="1163"/>
                  </a:cubicBezTo>
                  <a:cubicBezTo>
                    <a:pt x="908" y="1163"/>
                    <a:pt x="948" y="1150"/>
                    <a:pt x="977" y="1121"/>
                  </a:cubicBezTo>
                  <a:cubicBezTo>
                    <a:pt x="1046" y="1069"/>
                    <a:pt x="1081" y="964"/>
                    <a:pt x="1046" y="894"/>
                  </a:cubicBezTo>
                  <a:cubicBezTo>
                    <a:pt x="1046" y="877"/>
                    <a:pt x="1029" y="859"/>
                    <a:pt x="1029" y="825"/>
                  </a:cubicBezTo>
                  <a:cubicBezTo>
                    <a:pt x="1011" y="825"/>
                    <a:pt x="1011" y="825"/>
                    <a:pt x="1029" y="807"/>
                  </a:cubicBezTo>
                  <a:cubicBezTo>
                    <a:pt x="1011" y="772"/>
                    <a:pt x="994" y="755"/>
                    <a:pt x="977" y="737"/>
                  </a:cubicBezTo>
                  <a:cubicBezTo>
                    <a:pt x="942" y="703"/>
                    <a:pt x="924" y="668"/>
                    <a:pt x="889" y="633"/>
                  </a:cubicBezTo>
                  <a:cubicBezTo>
                    <a:pt x="855" y="580"/>
                    <a:pt x="802" y="528"/>
                    <a:pt x="750" y="476"/>
                  </a:cubicBezTo>
                  <a:cubicBezTo>
                    <a:pt x="733" y="458"/>
                    <a:pt x="698" y="424"/>
                    <a:pt x="680" y="406"/>
                  </a:cubicBezTo>
                  <a:lnTo>
                    <a:pt x="628" y="371"/>
                  </a:lnTo>
                  <a:lnTo>
                    <a:pt x="593" y="336"/>
                  </a:lnTo>
                  <a:lnTo>
                    <a:pt x="506" y="249"/>
                  </a:lnTo>
                  <a:cubicBezTo>
                    <a:pt x="489" y="232"/>
                    <a:pt x="454" y="214"/>
                    <a:pt x="436" y="197"/>
                  </a:cubicBezTo>
                  <a:cubicBezTo>
                    <a:pt x="401" y="162"/>
                    <a:pt x="367" y="127"/>
                    <a:pt x="314" y="110"/>
                  </a:cubicBezTo>
                  <a:cubicBezTo>
                    <a:pt x="297" y="75"/>
                    <a:pt x="262" y="58"/>
                    <a:pt x="245" y="40"/>
                  </a:cubicBezTo>
                  <a:cubicBezTo>
                    <a:pt x="218" y="14"/>
                    <a:pt x="183" y="1"/>
                    <a:pt x="1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15"/>
            <p:cNvSpPr/>
            <p:nvPr/>
          </p:nvSpPr>
          <p:spPr>
            <a:xfrm>
              <a:off x="8394090" y="3624072"/>
              <a:ext cx="20882" cy="37685"/>
            </a:xfrm>
            <a:custGeom>
              <a:avLst/>
              <a:gdLst/>
              <a:ahLst/>
              <a:cxnLst/>
              <a:rect l="l" t="t" r="r" b="b"/>
              <a:pathLst>
                <a:path w="686" h="1238" extrusionOk="0">
                  <a:moveTo>
                    <a:pt x="108" y="1"/>
                  </a:moveTo>
                  <a:cubicBezTo>
                    <a:pt x="51" y="1"/>
                    <a:pt x="0" y="47"/>
                    <a:pt x="23" y="115"/>
                  </a:cubicBezTo>
                  <a:cubicBezTo>
                    <a:pt x="40" y="202"/>
                    <a:pt x="40" y="306"/>
                    <a:pt x="75" y="394"/>
                  </a:cubicBezTo>
                  <a:cubicBezTo>
                    <a:pt x="110" y="481"/>
                    <a:pt x="127" y="568"/>
                    <a:pt x="162" y="655"/>
                  </a:cubicBezTo>
                  <a:cubicBezTo>
                    <a:pt x="197" y="760"/>
                    <a:pt x="232" y="864"/>
                    <a:pt x="284" y="951"/>
                  </a:cubicBezTo>
                  <a:cubicBezTo>
                    <a:pt x="284" y="986"/>
                    <a:pt x="319" y="1038"/>
                    <a:pt x="336" y="1073"/>
                  </a:cubicBezTo>
                  <a:cubicBezTo>
                    <a:pt x="371" y="1126"/>
                    <a:pt x="406" y="1160"/>
                    <a:pt x="441" y="1195"/>
                  </a:cubicBezTo>
                  <a:cubicBezTo>
                    <a:pt x="470" y="1224"/>
                    <a:pt x="505" y="1238"/>
                    <a:pt x="539" y="1238"/>
                  </a:cubicBezTo>
                  <a:cubicBezTo>
                    <a:pt x="608" y="1238"/>
                    <a:pt x="673" y="1184"/>
                    <a:pt x="685" y="1091"/>
                  </a:cubicBezTo>
                  <a:cubicBezTo>
                    <a:pt x="685" y="986"/>
                    <a:pt x="650" y="882"/>
                    <a:pt x="598" y="777"/>
                  </a:cubicBezTo>
                  <a:cubicBezTo>
                    <a:pt x="563" y="690"/>
                    <a:pt x="528" y="603"/>
                    <a:pt x="476" y="533"/>
                  </a:cubicBezTo>
                  <a:cubicBezTo>
                    <a:pt x="441" y="446"/>
                    <a:pt x="389" y="359"/>
                    <a:pt x="354" y="271"/>
                  </a:cubicBezTo>
                  <a:cubicBezTo>
                    <a:pt x="302" y="202"/>
                    <a:pt x="232" y="132"/>
                    <a:pt x="197" y="45"/>
                  </a:cubicBezTo>
                  <a:cubicBezTo>
                    <a:pt x="173" y="14"/>
                    <a:pt x="140" y="1"/>
                    <a:pt x="1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15"/>
            <p:cNvSpPr/>
            <p:nvPr/>
          </p:nvSpPr>
          <p:spPr>
            <a:xfrm>
              <a:off x="8426600" y="3689397"/>
              <a:ext cx="17016" cy="43681"/>
            </a:xfrm>
            <a:custGeom>
              <a:avLst/>
              <a:gdLst/>
              <a:ahLst/>
              <a:cxnLst/>
              <a:rect l="l" t="t" r="r" b="b"/>
              <a:pathLst>
                <a:path w="559" h="1435" extrusionOk="0">
                  <a:moveTo>
                    <a:pt x="175" y="1"/>
                  </a:moveTo>
                  <a:cubicBezTo>
                    <a:pt x="121" y="1"/>
                    <a:pt x="69" y="32"/>
                    <a:pt x="53" y="95"/>
                  </a:cubicBezTo>
                  <a:cubicBezTo>
                    <a:pt x="18" y="200"/>
                    <a:pt x="1" y="304"/>
                    <a:pt x="1" y="426"/>
                  </a:cubicBezTo>
                  <a:cubicBezTo>
                    <a:pt x="1" y="514"/>
                    <a:pt x="1" y="618"/>
                    <a:pt x="18" y="705"/>
                  </a:cubicBezTo>
                  <a:cubicBezTo>
                    <a:pt x="18" y="827"/>
                    <a:pt x="53" y="932"/>
                    <a:pt x="70" y="1036"/>
                  </a:cubicBezTo>
                  <a:cubicBezTo>
                    <a:pt x="88" y="1141"/>
                    <a:pt x="140" y="1246"/>
                    <a:pt x="210" y="1350"/>
                  </a:cubicBezTo>
                  <a:cubicBezTo>
                    <a:pt x="245" y="1409"/>
                    <a:pt x="298" y="1434"/>
                    <a:pt x="351" y="1434"/>
                  </a:cubicBezTo>
                  <a:cubicBezTo>
                    <a:pt x="455" y="1434"/>
                    <a:pt x="558" y="1338"/>
                    <a:pt x="524" y="1211"/>
                  </a:cubicBezTo>
                  <a:cubicBezTo>
                    <a:pt x="524" y="1159"/>
                    <a:pt x="506" y="1124"/>
                    <a:pt x="489" y="1071"/>
                  </a:cubicBezTo>
                  <a:cubicBezTo>
                    <a:pt x="489" y="1019"/>
                    <a:pt x="454" y="984"/>
                    <a:pt x="454" y="932"/>
                  </a:cubicBezTo>
                  <a:cubicBezTo>
                    <a:pt x="419" y="845"/>
                    <a:pt x="402" y="758"/>
                    <a:pt x="384" y="670"/>
                  </a:cubicBezTo>
                  <a:cubicBezTo>
                    <a:pt x="367" y="583"/>
                    <a:pt x="349" y="496"/>
                    <a:pt x="349" y="426"/>
                  </a:cubicBezTo>
                  <a:cubicBezTo>
                    <a:pt x="332" y="322"/>
                    <a:pt x="314" y="235"/>
                    <a:pt x="314" y="130"/>
                  </a:cubicBezTo>
                  <a:cubicBezTo>
                    <a:pt x="305" y="45"/>
                    <a:pt x="239" y="1"/>
                    <a:pt x="1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3" name="Google Shape;1213;p15"/>
          <p:cNvGrpSpPr/>
          <p:nvPr/>
        </p:nvGrpSpPr>
        <p:grpSpPr>
          <a:xfrm>
            <a:off x="-1" y="4055581"/>
            <a:ext cx="714596" cy="1096238"/>
            <a:chOff x="4586061" y="559056"/>
            <a:chExt cx="407015" cy="624388"/>
          </a:xfrm>
        </p:grpSpPr>
        <p:sp>
          <p:nvSpPr>
            <p:cNvPr id="1214" name="Google Shape;1214;p15"/>
            <p:cNvSpPr/>
            <p:nvPr/>
          </p:nvSpPr>
          <p:spPr>
            <a:xfrm>
              <a:off x="4977825" y="1157935"/>
              <a:ext cx="15250" cy="25509"/>
            </a:xfrm>
            <a:custGeom>
              <a:avLst/>
              <a:gdLst/>
              <a:ahLst/>
              <a:cxnLst/>
              <a:rect l="l" t="t" r="r" b="b"/>
              <a:pathLst>
                <a:path w="501" h="838" extrusionOk="0">
                  <a:moveTo>
                    <a:pt x="150" y="0"/>
                  </a:moveTo>
                  <a:cubicBezTo>
                    <a:pt x="63" y="0"/>
                    <a:pt x="1" y="104"/>
                    <a:pt x="47" y="180"/>
                  </a:cubicBezTo>
                  <a:cubicBezTo>
                    <a:pt x="47" y="198"/>
                    <a:pt x="64" y="198"/>
                    <a:pt x="64" y="215"/>
                  </a:cubicBezTo>
                  <a:cubicBezTo>
                    <a:pt x="82" y="250"/>
                    <a:pt x="99" y="268"/>
                    <a:pt x="117" y="302"/>
                  </a:cubicBezTo>
                  <a:lnTo>
                    <a:pt x="134" y="320"/>
                  </a:lnTo>
                  <a:cubicBezTo>
                    <a:pt x="134" y="320"/>
                    <a:pt x="152" y="320"/>
                    <a:pt x="152" y="337"/>
                  </a:cubicBezTo>
                  <a:cubicBezTo>
                    <a:pt x="186" y="372"/>
                    <a:pt x="204" y="424"/>
                    <a:pt x="239" y="477"/>
                  </a:cubicBezTo>
                  <a:lnTo>
                    <a:pt x="239" y="512"/>
                  </a:lnTo>
                  <a:cubicBezTo>
                    <a:pt x="239" y="546"/>
                    <a:pt x="256" y="564"/>
                    <a:pt x="256" y="599"/>
                  </a:cubicBezTo>
                  <a:cubicBezTo>
                    <a:pt x="256" y="616"/>
                    <a:pt x="256" y="634"/>
                    <a:pt x="256" y="651"/>
                  </a:cubicBezTo>
                  <a:lnTo>
                    <a:pt x="256" y="686"/>
                  </a:lnTo>
                  <a:lnTo>
                    <a:pt x="256" y="703"/>
                  </a:lnTo>
                  <a:cubicBezTo>
                    <a:pt x="236" y="786"/>
                    <a:pt x="300" y="838"/>
                    <a:pt x="364" y="838"/>
                  </a:cubicBezTo>
                  <a:cubicBezTo>
                    <a:pt x="408" y="838"/>
                    <a:pt x="451" y="813"/>
                    <a:pt x="465" y="756"/>
                  </a:cubicBezTo>
                  <a:cubicBezTo>
                    <a:pt x="500" y="634"/>
                    <a:pt x="500" y="494"/>
                    <a:pt x="483" y="372"/>
                  </a:cubicBezTo>
                  <a:cubicBezTo>
                    <a:pt x="465" y="302"/>
                    <a:pt x="448" y="250"/>
                    <a:pt x="413" y="180"/>
                  </a:cubicBezTo>
                  <a:cubicBezTo>
                    <a:pt x="361" y="111"/>
                    <a:pt x="308" y="58"/>
                    <a:pt x="239" y="24"/>
                  </a:cubicBezTo>
                  <a:cubicBezTo>
                    <a:pt x="221" y="24"/>
                    <a:pt x="204" y="6"/>
                    <a:pt x="186" y="6"/>
                  </a:cubicBezTo>
                  <a:cubicBezTo>
                    <a:pt x="174" y="2"/>
                    <a:pt x="162" y="0"/>
                    <a:pt x="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15"/>
            <p:cNvSpPr/>
            <p:nvPr/>
          </p:nvSpPr>
          <p:spPr>
            <a:xfrm>
              <a:off x="4943154" y="1098668"/>
              <a:ext cx="23378" cy="30805"/>
            </a:xfrm>
            <a:custGeom>
              <a:avLst/>
              <a:gdLst/>
              <a:ahLst/>
              <a:cxnLst/>
              <a:rect l="l" t="t" r="r" b="b"/>
              <a:pathLst>
                <a:path w="768" h="1012" extrusionOk="0">
                  <a:moveTo>
                    <a:pt x="140" y="1"/>
                  </a:moveTo>
                  <a:cubicBezTo>
                    <a:pt x="70" y="1"/>
                    <a:pt x="1" y="88"/>
                    <a:pt x="18" y="158"/>
                  </a:cubicBezTo>
                  <a:cubicBezTo>
                    <a:pt x="35" y="193"/>
                    <a:pt x="35" y="210"/>
                    <a:pt x="53" y="227"/>
                  </a:cubicBezTo>
                  <a:cubicBezTo>
                    <a:pt x="53" y="262"/>
                    <a:pt x="70" y="280"/>
                    <a:pt x="105" y="297"/>
                  </a:cubicBezTo>
                  <a:lnTo>
                    <a:pt x="175" y="384"/>
                  </a:lnTo>
                  <a:lnTo>
                    <a:pt x="262" y="489"/>
                  </a:lnTo>
                  <a:lnTo>
                    <a:pt x="297" y="524"/>
                  </a:lnTo>
                  <a:lnTo>
                    <a:pt x="314" y="541"/>
                  </a:lnTo>
                  <a:lnTo>
                    <a:pt x="314" y="559"/>
                  </a:lnTo>
                  <a:cubicBezTo>
                    <a:pt x="367" y="611"/>
                    <a:pt x="402" y="681"/>
                    <a:pt x="436" y="750"/>
                  </a:cubicBezTo>
                  <a:lnTo>
                    <a:pt x="471" y="803"/>
                  </a:lnTo>
                  <a:cubicBezTo>
                    <a:pt x="471" y="820"/>
                    <a:pt x="489" y="820"/>
                    <a:pt x="489" y="838"/>
                  </a:cubicBezTo>
                  <a:lnTo>
                    <a:pt x="506" y="855"/>
                  </a:lnTo>
                  <a:cubicBezTo>
                    <a:pt x="524" y="890"/>
                    <a:pt x="541" y="925"/>
                    <a:pt x="576" y="960"/>
                  </a:cubicBezTo>
                  <a:cubicBezTo>
                    <a:pt x="593" y="994"/>
                    <a:pt x="646" y="1012"/>
                    <a:pt x="680" y="1012"/>
                  </a:cubicBezTo>
                  <a:cubicBezTo>
                    <a:pt x="733" y="994"/>
                    <a:pt x="768" y="960"/>
                    <a:pt x="768" y="907"/>
                  </a:cubicBezTo>
                  <a:cubicBezTo>
                    <a:pt x="768" y="855"/>
                    <a:pt x="750" y="803"/>
                    <a:pt x="733" y="750"/>
                  </a:cubicBezTo>
                  <a:cubicBezTo>
                    <a:pt x="733" y="750"/>
                    <a:pt x="733" y="733"/>
                    <a:pt x="733" y="733"/>
                  </a:cubicBezTo>
                  <a:cubicBezTo>
                    <a:pt x="733" y="716"/>
                    <a:pt x="733" y="716"/>
                    <a:pt x="733" y="698"/>
                  </a:cubicBezTo>
                  <a:cubicBezTo>
                    <a:pt x="733" y="681"/>
                    <a:pt x="715" y="646"/>
                    <a:pt x="715" y="628"/>
                  </a:cubicBezTo>
                  <a:cubicBezTo>
                    <a:pt x="680" y="541"/>
                    <a:pt x="628" y="471"/>
                    <a:pt x="593" y="384"/>
                  </a:cubicBezTo>
                  <a:cubicBezTo>
                    <a:pt x="541" y="315"/>
                    <a:pt x="489" y="227"/>
                    <a:pt x="419" y="175"/>
                  </a:cubicBezTo>
                  <a:cubicBezTo>
                    <a:pt x="384" y="140"/>
                    <a:pt x="367" y="105"/>
                    <a:pt x="332" y="71"/>
                  </a:cubicBezTo>
                  <a:cubicBezTo>
                    <a:pt x="314" y="53"/>
                    <a:pt x="280" y="36"/>
                    <a:pt x="262" y="36"/>
                  </a:cubicBezTo>
                  <a:lnTo>
                    <a:pt x="227" y="36"/>
                  </a:lnTo>
                  <a:cubicBezTo>
                    <a:pt x="210" y="18"/>
                    <a:pt x="175" y="1"/>
                    <a:pt x="1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15"/>
            <p:cNvSpPr/>
            <p:nvPr/>
          </p:nvSpPr>
          <p:spPr>
            <a:xfrm>
              <a:off x="4882943" y="1040680"/>
              <a:ext cx="31597" cy="26757"/>
            </a:xfrm>
            <a:custGeom>
              <a:avLst/>
              <a:gdLst/>
              <a:ahLst/>
              <a:cxnLst/>
              <a:rect l="l" t="t" r="r" b="b"/>
              <a:pathLst>
                <a:path w="1038" h="879" extrusionOk="0">
                  <a:moveTo>
                    <a:pt x="180" y="0"/>
                  </a:moveTo>
                  <a:cubicBezTo>
                    <a:pt x="76" y="0"/>
                    <a:pt x="1" y="122"/>
                    <a:pt x="79" y="215"/>
                  </a:cubicBezTo>
                  <a:cubicBezTo>
                    <a:pt x="113" y="320"/>
                    <a:pt x="218" y="372"/>
                    <a:pt x="288" y="424"/>
                  </a:cubicBezTo>
                  <a:cubicBezTo>
                    <a:pt x="323" y="442"/>
                    <a:pt x="358" y="459"/>
                    <a:pt x="392" y="494"/>
                  </a:cubicBezTo>
                  <a:lnTo>
                    <a:pt x="445" y="529"/>
                  </a:lnTo>
                  <a:lnTo>
                    <a:pt x="462" y="546"/>
                  </a:lnTo>
                  <a:cubicBezTo>
                    <a:pt x="532" y="598"/>
                    <a:pt x="584" y="651"/>
                    <a:pt x="654" y="703"/>
                  </a:cubicBezTo>
                  <a:cubicBezTo>
                    <a:pt x="724" y="755"/>
                    <a:pt x="793" y="808"/>
                    <a:pt x="863" y="860"/>
                  </a:cubicBezTo>
                  <a:cubicBezTo>
                    <a:pt x="883" y="873"/>
                    <a:pt x="903" y="879"/>
                    <a:pt x="922" y="879"/>
                  </a:cubicBezTo>
                  <a:cubicBezTo>
                    <a:pt x="953" y="879"/>
                    <a:pt x="981" y="864"/>
                    <a:pt x="1002" y="843"/>
                  </a:cubicBezTo>
                  <a:cubicBezTo>
                    <a:pt x="1037" y="808"/>
                    <a:pt x="1037" y="755"/>
                    <a:pt x="1020" y="721"/>
                  </a:cubicBezTo>
                  <a:cubicBezTo>
                    <a:pt x="985" y="633"/>
                    <a:pt x="933" y="564"/>
                    <a:pt x="863" y="494"/>
                  </a:cubicBezTo>
                  <a:cubicBezTo>
                    <a:pt x="811" y="424"/>
                    <a:pt x="741" y="372"/>
                    <a:pt x="689" y="302"/>
                  </a:cubicBezTo>
                  <a:cubicBezTo>
                    <a:pt x="619" y="250"/>
                    <a:pt x="567" y="198"/>
                    <a:pt x="497" y="145"/>
                  </a:cubicBezTo>
                  <a:cubicBezTo>
                    <a:pt x="427" y="76"/>
                    <a:pt x="323" y="23"/>
                    <a:pt x="218" y="6"/>
                  </a:cubicBezTo>
                  <a:cubicBezTo>
                    <a:pt x="205" y="2"/>
                    <a:pt x="192" y="0"/>
                    <a:pt x="1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15"/>
            <p:cNvSpPr/>
            <p:nvPr/>
          </p:nvSpPr>
          <p:spPr>
            <a:xfrm>
              <a:off x="4808395" y="1000103"/>
              <a:ext cx="34884" cy="19603"/>
            </a:xfrm>
            <a:custGeom>
              <a:avLst/>
              <a:gdLst/>
              <a:ahLst/>
              <a:cxnLst/>
              <a:rect l="l" t="t" r="r" b="b"/>
              <a:pathLst>
                <a:path w="1146" h="644" extrusionOk="0">
                  <a:moveTo>
                    <a:pt x="229" y="1"/>
                  </a:moveTo>
                  <a:cubicBezTo>
                    <a:pt x="209" y="1"/>
                    <a:pt x="192" y="5"/>
                    <a:pt x="174" y="14"/>
                  </a:cubicBezTo>
                  <a:lnTo>
                    <a:pt x="140" y="14"/>
                  </a:lnTo>
                  <a:cubicBezTo>
                    <a:pt x="122" y="14"/>
                    <a:pt x="105" y="14"/>
                    <a:pt x="70" y="31"/>
                  </a:cubicBezTo>
                  <a:cubicBezTo>
                    <a:pt x="35" y="31"/>
                    <a:pt x="0" y="84"/>
                    <a:pt x="18" y="119"/>
                  </a:cubicBezTo>
                  <a:cubicBezTo>
                    <a:pt x="52" y="223"/>
                    <a:pt x="122" y="293"/>
                    <a:pt x="209" y="345"/>
                  </a:cubicBezTo>
                  <a:cubicBezTo>
                    <a:pt x="296" y="398"/>
                    <a:pt x="384" y="432"/>
                    <a:pt x="453" y="485"/>
                  </a:cubicBezTo>
                  <a:cubicBezTo>
                    <a:pt x="558" y="520"/>
                    <a:pt x="645" y="554"/>
                    <a:pt x="750" y="589"/>
                  </a:cubicBezTo>
                  <a:cubicBezTo>
                    <a:pt x="767" y="589"/>
                    <a:pt x="785" y="607"/>
                    <a:pt x="819" y="607"/>
                  </a:cubicBezTo>
                  <a:lnTo>
                    <a:pt x="872" y="624"/>
                  </a:lnTo>
                  <a:lnTo>
                    <a:pt x="924" y="624"/>
                  </a:lnTo>
                  <a:cubicBezTo>
                    <a:pt x="959" y="624"/>
                    <a:pt x="976" y="642"/>
                    <a:pt x="994" y="642"/>
                  </a:cubicBezTo>
                  <a:cubicBezTo>
                    <a:pt x="1001" y="643"/>
                    <a:pt x="1007" y="643"/>
                    <a:pt x="1014" y="643"/>
                  </a:cubicBezTo>
                  <a:cubicBezTo>
                    <a:pt x="1105" y="643"/>
                    <a:pt x="1146" y="534"/>
                    <a:pt x="1081" y="485"/>
                  </a:cubicBezTo>
                  <a:cubicBezTo>
                    <a:pt x="1046" y="467"/>
                    <a:pt x="1029" y="450"/>
                    <a:pt x="994" y="432"/>
                  </a:cubicBezTo>
                  <a:cubicBezTo>
                    <a:pt x="976" y="398"/>
                    <a:pt x="959" y="380"/>
                    <a:pt x="924" y="363"/>
                  </a:cubicBezTo>
                  <a:cubicBezTo>
                    <a:pt x="889" y="328"/>
                    <a:pt x="854" y="293"/>
                    <a:pt x="802" y="276"/>
                  </a:cubicBezTo>
                  <a:cubicBezTo>
                    <a:pt x="767" y="241"/>
                    <a:pt x="662" y="188"/>
                    <a:pt x="593" y="136"/>
                  </a:cubicBezTo>
                  <a:cubicBezTo>
                    <a:pt x="506" y="101"/>
                    <a:pt x="436" y="49"/>
                    <a:pt x="349" y="31"/>
                  </a:cubicBezTo>
                  <a:lnTo>
                    <a:pt x="296" y="14"/>
                  </a:lnTo>
                  <a:cubicBezTo>
                    <a:pt x="270" y="5"/>
                    <a:pt x="248" y="1"/>
                    <a:pt x="2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15"/>
            <p:cNvSpPr/>
            <p:nvPr/>
          </p:nvSpPr>
          <p:spPr>
            <a:xfrm>
              <a:off x="4721367" y="942693"/>
              <a:ext cx="37898" cy="29557"/>
            </a:xfrm>
            <a:custGeom>
              <a:avLst/>
              <a:gdLst/>
              <a:ahLst/>
              <a:cxnLst/>
              <a:rect l="l" t="t" r="r" b="b"/>
              <a:pathLst>
                <a:path w="1245" h="971" extrusionOk="0">
                  <a:moveTo>
                    <a:pt x="88" y="0"/>
                  </a:moveTo>
                  <a:cubicBezTo>
                    <a:pt x="35" y="0"/>
                    <a:pt x="0" y="52"/>
                    <a:pt x="0" y="105"/>
                  </a:cubicBezTo>
                  <a:cubicBezTo>
                    <a:pt x="18" y="157"/>
                    <a:pt x="53" y="192"/>
                    <a:pt x="70" y="244"/>
                  </a:cubicBezTo>
                  <a:cubicBezTo>
                    <a:pt x="105" y="296"/>
                    <a:pt x="140" y="349"/>
                    <a:pt x="192" y="384"/>
                  </a:cubicBezTo>
                  <a:cubicBezTo>
                    <a:pt x="279" y="471"/>
                    <a:pt x="384" y="540"/>
                    <a:pt x="488" y="610"/>
                  </a:cubicBezTo>
                  <a:lnTo>
                    <a:pt x="750" y="784"/>
                  </a:lnTo>
                  <a:cubicBezTo>
                    <a:pt x="837" y="854"/>
                    <a:pt x="942" y="906"/>
                    <a:pt x="1046" y="959"/>
                  </a:cubicBezTo>
                  <a:cubicBezTo>
                    <a:pt x="1062" y="967"/>
                    <a:pt x="1078" y="970"/>
                    <a:pt x="1093" y="970"/>
                  </a:cubicBezTo>
                  <a:cubicBezTo>
                    <a:pt x="1178" y="970"/>
                    <a:pt x="1245" y="858"/>
                    <a:pt x="1186" y="784"/>
                  </a:cubicBezTo>
                  <a:cubicBezTo>
                    <a:pt x="1099" y="715"/>
                    <a:pt x="1029" y="628"/>
                    <a:pt x="942" y="558"/>
                  </a:cubicBezTo>
                  <a:lnTo>
                    <a:pt x="680" y="331"/>
                  </a:lnTo>
                  <a:cubicBezTo>
                    <a:pt x="593" y="262"/>
                    <a:pt x="506" y="192"/>
                    <a:pt x="419" y="122"/>
                  </a:cubicBezTo>
                  <a:cubicBezTo>
                    <a:pt x="366" y="87"/>
                    <a:pt x="297" y="52"/>
                    <a:pt x="244" y="35"/>
                  </a:cubicBezTo>
                  <a:cubicBezTo>
                    <a:pt x="192" y="18"/>
                    <a:pt x="140" y="0"/>
                    <a:pt x="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15"/>
            <p:cNvSpPr/>
            <p:nvPr/>
          </p:nvSpPr>
          <p:spPr>
            <a:xfrm>
              <a:off x="4651842" y="865223"/>
              <a:ext cx="37806" cy="45508"/>
            </a:xfrm>
            <a:custGeom>
              <a:avLst/>
              <a:gdLst/>
              <a:ahLst/>
              <a:cxnLst/>
              <a:rect l="l" t="t" r="r" b="b"/>
              <a:pathLst>
                <a:path w="1242" h="1495" extrusionOk="0">
                  <a:moveTo>
                    <a:pt x="105" y="0"/>
                  </a:moveTo>
                  <a:cubicBezTo>
                    <a:pt x="71" y="0"/>
                    <a:pt x="36" y="18"/>
                    <a:pt x="18" y="35"/>
                  </a:cubicBezTo>
                  <a:cubicBezTo>
                    <a:pt x="1" y="70"/>
                    <a:pt x="1" y="122"/>
                    <a:pt x="1" y="157"/>
                  </a:cubicBezTo>
                  <a:cubicBezTo>
                    <a:pt x="18" y="192"/>
                    <a:pt x="18" y="227"/>
                    <a:pt x="36" y="262"/>
                  </a:cubicBezTo>
                  <a:cubicBezTo>
                    <a:pt x="53" y="349"/>
                    <a:pt x="88" y="418"/>
                    <a:pt x="140" y="488"/>
                  </a:cubicBezTo>
                  <a:cubicBezTo>
                    <a:pt x="227" y="610"/>
                    <a:pt x="315" y="750"/>
                    <a:pt x="419" y="872"/>
                  </a:cubicBezTo>
                  <a:cubicBezTo>
                    <a:pt x="454" y="924"/>
                    <a:pt x="506" y="976"/>
                    <a:pt x="559" y="1029"/>
                  </a:cubicBezTo>
                  <a:cubicBezTo>
                    <a:pt x="611" y="1081"/>
                    <a:pt x="663" y="1133"/>
                    <a:pt x="716" y="1185"/>
                  </a:cubicBezTo>
                  <a:cubicBezTo>
                    <a:pt x="838" y="1290"/>
                    <a:pt x="960" y="1377"/>
                    <a:pt x="1082" y="1482"/>
                  </a:cubicBezTo>
                  <a:cubicBezTo>
                    <a:pt x="1093" y="1491"/>
                    <a:pt x="1106" y="1494"/>
                    <a:pt x="1119" y="1494"/>
                  </a:cubicBezTo>
                  <a:cubicBezTo>
                    <a:pt x="1181" y="1494"/>
                    <a:pt x="1241" y="1400"/>
                    <a:pt x="1169" y="1342"/>
                  </a:cubicBezTo>
                  <a:cubicBezTo>
                    <a:pt x="977" y="1133"/>
                    <a:pt x="785" y="924"/>
                    <a:pt x="628" y="680"/>
                  </a:cubicBezTo>
                  <a:cubicBezTo>
                    <a:pt x="541" y="575"/>
                    <a:pt x="472" y="453"/>
                    <a:pt x="402" y="331"/>
                  </a:cubicBezTo>
                  <a:cubicBezTo>
                    <a:pt x="367" y="279"/>
                    <a:pt x="315" y="209"/>
                    <a:pt x="280" y="157"/>
                  </a:cubicBezTo>
                  <a:cubicBezTo>
                    <a:pt x="262" y="122"/>
                    <a:pt x="227" y="87"/>
                    <a:pt x="193" y="70"/>
                  </a:cubicBezTo>
                  <a:cubicBezTo>
                    <a:pt x="175" y="35"/>
                    <a:pt x="140" y="18"/>
                    <a:pt x="1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15"/>
            <p:cNvSpPr/>
            <p:nvPr/>
          </p:nvSpPr>
          <p:spPr>
            <a:xfrm>
              <a:off x="4611539" y="786474"/>
              <a:ext cx="22130" cy="42281"/>
            </a:xfrm>
            <a:custGeom>
              <a:avLst/>
              <a:gdLst/>
              <a:ahLst/>
              <a:cxnLst/>
              <a:rect l="l" t="t" r="r" b="b"/>
              <a:pathLst>
                <a:path w="727" h="1389" extrusionOk="0">
                  <a:moveTo>
                    <a:pt x="123" y="0"/>
                  </a:moveTo>
                  <a:cubicBezTo>
                    <a:pt x="89" y="0"/>
                    <a:pt x="48" y="17"/>
                    <a:pt x="35" y="42"/>
                  </a:cubicBezTo>
                  <a:cubicBezTo>
                    <a:pt x="0" y="112"/>
                    <a:pt x="18" y="164"/>
                    <a:pt x="18" y="216"/>
                  </a:cubicBezTo>
                  <a:cubicBezTo>
                    <a:pt x="18" y="286"/>
                    <a:pt x="18" y="356"/>
                    <a:pt x="35" y="426"/>
                  </a:cubicBezTo>
                  <a:cubicBezTo>
                    <a:pt x="70" y="548"/>
                    <a:pt x="122" y="670"/>
                    <a:pt x="192" y="792"/>
                  </a:cubicBezTo>
                  <a:cubicBezTo>
                    <a:pt x="244" y="896"/>
                    <a:pt x="296" y="1001"/>
                    <a:pt x="366" y="1105"/>
                  </a:cubicBezTo>
                  <a:cubicBezTo>
                    <a:pt x="401" y="1158"/>
                    <a:pt x="436" y="1193"/>
                    <a:pt x="471" y="1245"/>
                  </a:cubicBezTo>
                  <a:cubicBezTo>
                    <a:pt x="506" y="1280"/>
                    <a:pt x="523" y="1280"/>
                    <a:pt x="540" y="1315"/>
                  </a:cubicBezTo>
                  <a:cubicBezTo>
                    <a:pt x="575" y="1332"/>
                    <a:pt x="593" y="1350"/>
                    <a:pt x="610" y="1384"/>
                  </a:cubicBezTo>
                  <a:cubicBezTo>
                    <a:pt x="613" y="1387"/>
                    <a:pt x="619" y="1389"/>
                    <a:pt x="626" y="1389"/>
                  </a:cubicBezTo>
                  <a:cubicBezTo>
                    <a:pt x="660" y="1389"/>
                    <a:pt x="726" y="1358"/>
                    <a:pt x="697" y="1315"/>
                  </a:cubicBezTo>
                  <a:cubicBezTo>
                    <a:pt x="663" y="1210"/>
                    <a:pt x="628" y="1088"/>
                    <a:pt x="593" y="983"/>
                  </a:cubicBezTo>
                  <a:cubicBezTo>
                    <a:pt x="558" y="861"/>
                    <a:pt x="488" y="757"/>
                    <a:pt x="453" y="652"/>
                  </a:cubicBezTo>
                  <a:cubicBezTo>
                    <a:pt x="418" y="565"/>
                    <a:pt x="384" y="426"/>
                    <a:pt x="331" y="304"/>
                  </a:cubicBezTo>
                  <a:lnTo>
                    <a:pt x="296" y="234"/>
                  </a:lnTo>
                  <a:cubicBezTo>
                    <a:pt x="279" y="199"/>
                    <a:pt x="279" y="182"/>
                    <a:pt x="262" y="164"/>
                  </a:cubicBezTo>
                  <a:cubicBezTo>
                    <a:pt x="227" y="94"/>
                    <a:pt x="209" y="60"/>
                    <a:pt x="157" y="7"/>
                  </a:cubicBezTo>
                  <a:cubicBezTo>
                    <a:pt x="148" y="3"/>
                    <a:pt x="136" y="0"/>
                    <a:pt x="1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15"/>
            <p:cNvSpPr/>
            <p:nvPr/>
          </p:nvSpPr>
          <p:spPr>
            <a:xfrm>
              <a:off x="4587644" y="697863"/>
              <a:ext cx="17868" cy="48856"/>
            </a:xfrm>
            <a:custGeom>
              <a:avLst/>
              <a:gdLst/>
              <a:ahLst/>
              <a:cxnLst/>
              <a:rect l="l" t="t" r="r" b="b"/>
              <a:pathLst>
                <a:path w="587" h="1605" extrusionOk="0">
                  <a:moveTo>
                    <a:pt x="203" y="0"/>
                  </a:moveTo>
                  <a:cubicBezTo>
                    <a:pt x="189" y="0"/>
                    <a:pt x="174" y="2"/>
                    <a:pt x="158" y="7"/>
                  </a:cubicBezTo>
                  <a:cubicBezTo>
                    <a:pt x="1" y="60"/>
                    <a:pt x="53" y="286"/>
                    <a:pt x="70" y="408"/>
                  </a:cubicBezTo>
                  <a:cubicBezTo>
                    <a:pt x="88" y="513"/>
                    <a:pt x="123" y="652"/>
                    <a:pt x="158" y="774"/>
                  </a:cubicBezTo>
                  <a:cubicBezTo>
                    <a:pt x="227" y="1036"/>
                    <a:pt x="297" y="1297"/>
                    <a:pt x="402" y="1541"/>
                  </a:cubicBezTo>
                  <a:cubicBezTo>
                    <a:pt x="416" y="1585"/>
                    <a:pt x="452" y="1604"/>
                    <a:pt x="488" y="1604"/>
                  </a:cubicBezTo>
                  <a:cubicBezTo>
                    <a:pt x="537" y="1604"/>
                    <a:pt x="586" y="1567"/>
                    <a:pt x="576" y="1506"/>
                  </a:cubicBezTo>
                  <a:cubicBezTo>
                    <a:pt x="524" y="1227"/>
                    <a:pt x="489" y="966"/>
                    <a:pt x="436" y="687"/>
                  </a:cubicBezTo>
                  <a:cubicBezTo>
                    <a:pt x="419" y="565"/>
                    <a:pt x="402" y="443"/>
                    <a:pt x="384" y="321"/>
                  </a:cubicBezTo>
                  <a:cubicBezTo>
                    <a:pt x="368" y="211"/>
                    <a:pt x="338" y="0"/>
                    <a:pt x="2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15"/>
            <p:cNvSpPr/>
            <p:nvPr/>
          </p:nvSpPr>
          <p:spPr>
            <a:xfrm>
              <a:off x="4586061" y="627486"/>
              <a:ext cx="9589" cy="41307"/>
            </a:xfrm>
            <a:custGeom>
              <a:avLst/>
              <a:gdLst/>
              <a:ahLst/>
              <a:cxnLst/>
              <a:rect l="l" t="t" r="r" b="b"/>
              <a:pathLst>
                <a:path w="315" h="1357" extrusionOk="0">
                  <a:moveTo>
                    <a:pt x="157" y="1"/>
                  </a:moveTo>
                  <a:cubicBezTo>
                    <a:pt x="35" y="1"/>
                    <a:pt x="0" y="193"/>
                    <a:pt x="0" y="297"/>
                  </a:cubicBezTo>
                  <a:cubicBezTo>
                    <a:pt x="0" y="384"/>
                    <a:pt x="0" y="506"/>
                    <a:pt x="0" y="611"/>
                  </a:cubicBezTo>
                  <a:cubicBezTo>
                    <a:pt x="0" y="838"/>
                    <a:pt x="35" y="1064"/>
                    <a:pt x="70" y="1291"/>
                  </a:cubicBezTo>
                  <a:cubicBezTo>
                    <a:pt x="70" y="1334"/>
                    <a:pt x="109" y="1356"/>
                    <a:pt x="151" y="1356"/>
                  </a:cubicBezTo>
                  <a:cubicBezTo>
                    <a:pt x="192" y="1356"/>
                    <a:pt x="236" y="1334"/>
                    <a:pt x="244" y="1291"/>
                  </a:cubicBezTo>
                  <a:cubicBezTo>
                    <a:pt x="262" y="1082"/>
                    <a:pt x="297" y="838"/>
                    <a:pt x="297" y="611"/>
                  </a:cubicBezTo>
                  <a:cubicBezTo>
                    <a:pt x="297" y="506"/>
                    <a:pt x="297" y="402"/>
                    <a:pt x="314" y="297"/>
                  </a:cubicBezTo>
                  <a:cubicBezTo>
                    <a:pt x="314" y="175"/>
                    <a:pt x="297" y="1"/>
                    <a:pt x="1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15"/>
            <p:cNvSpPr/>
            <p:nvPr/>
          </p:nvSpPr>
          <p:spPr>
            <a:xfrm>
              <a:off x="4587126" y="559056"/>
              <a:ext cx="10106" cy="32388"/>
            </a:xfrm>
            <a:custGeom>
              <a:avLst/>
              <a:gdLst/>
              <a:ahLst/>
              <a:cxnLst/>
              <a:rect l="l" t="t" r="r" b="b"/>
              <a:pathLst>
                <a:path w="332" h="1064" extrusionOk="0">
                  <a:moveTo>
                    <a:pt x="209" y="0"/>
                  </a:moveTo>
                  <a:cubicBezTo>
                    <a:pt x="157" y="0"/>
                    <a:pt x="105" y="35"/>
                    <a:pt x="87" y="88"/>
                  </a:cubicBezTo>
                  <a:cubicBezTo>
                    <a:pt x="70" y="157"/>
                    <a:pt x="53" y="244"/>
                    <a:pt x="35" y="314"/>
                  </a:cubicBezTo>
                  <a:cubicBezTo>
                    <a:pt x="35" y="384"/>
                    <a:pt x="18" y="471"/>
                    <a:pt x="18" y="541"/>
                  </a:cubicBezTo>
                  <a:cubicBezTo>
                    <a:pt x="0" y="698"/>
                    <a:pt x="0" y="837"/>
                    <a:pt x="35" y="977"/>
                  </a:cubicBezTo>
                  <a:cubicBezTo>
                    <a:pt x="35" y="1029"/>
                    <a:pt x="87" y="1064"/>
                    <a:pt x="140" y="1064"/>
                  </a:cubicBezTo>
                  <a:cubicBezTo>
                    <a:pt x="192" y="1046"/>
                    <a:pt x="227" y="1011"/>
                    <a:pt x="227" y="959"/>
                  </a:cubicBezTo>
                  <a:cubicBezTo>
                    <a:pt x="244" y="820"/>
                    <a:pt x="227" y="680"/>
                    <a:pt x="244" y="541"/>
                  </a:cubicBezTo>
                  <a:cubicBezTo>
                    <a:pt x="244" y="471"/>
                    <a:pt x="262" y="419"/>
                    <a:pt x="279" y="349"/>
                  </a:cubicBezTo>
                  <a:cubicBezTo>
                    <a:pt x="297" y="279"/>
                    <a:pt x="314" y="210"/>
                    <a:pt x="314" y="140"/>
                  </a:cubicBezTo>
                  <a:cubicBezTo>
                    <a:pt x="331" y="70"/>
                    <a:pt x="279" y="18"/>
                    <a:pt x="2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24" name="Google Shape;1224;p15"/>
          <p:cNvSpPr/>
          <p:nvPr/>
        </p:nvSpPr>
        <p:spPr>
          <a:xfrm>
            <a:off x="766313" y="761557"/>
            <a:ext cx="552417" cy="264300"/>
          </a:xfrm>
          <a:custGeom>
            <a:avLst/>
            <a:gdLst/>
            <a:ahLst/>
            <a:cxnLst/>
            <a:rect l="l" t="t" r="r" b="b"/>
            <a:pathLst>
              <a:path w="20458" h="9788" extrusionOk="0">
                <a:moveTo>
                  <a:pt x="1" y="1"/>
                </a:moveTo>
                <a:lnTo>
                  <a:pt x="1" y="9788"/>
                </a:lnTo>
                <a:lnTo>
                  <a:pt x="20457" y="9788"/>
                </a:lnTo>
                <a:lnTo>
                  <a:pt x="20457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5" name="Google Shape;1225;p15"/>
          <p:cNvSpPr/>
          <p:nvPr/>
        </p:nvSpPr>
        <p:spPr>
          <a:xfrm>
            <a:off x="1217358" y="1090710"/>
            <a:ext cx="551580" cy="264300"/>
          </a:xfrm>
          <a:custGeom>
            <a:avLst/>
            <a:gdLst/>
            <a:ahLst/>
            <a:cxnLst/>
            <a:rect l="l" t="t" r="r" b="b"/>
            <a:pathLst>
              <a:path w="20427" h="9788" extrusionOk="0">
                <a:moveTo>
                  <a:pt x="1" y="0"/>
                </a:moveTo>
                <a:lnTo>
                  <a:pt x="1" y="9787"/>
                </a:lnTo>
                <a:lnTo>
                  <a:pt x="20427" y="9787"/>
                </a:lnTo>
                <a:lnTo>
                  <a:pt x="20427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6" name="Google Shape;1226;p15"/>
          <p:cNvSpPr/>
          <p:nvPr/>
        </p:nvSpPr>
        <p:spPr>
          <a:xfrm>
            <a:off x="603812" y="1090691"/>
            <a:ext cx="552390" cy="264300"/>
          </a:xfrm>
          <a:custGeom>
            <a:avLst/>
            <a:gdLst/>
            <a:ahLst/>
            <a:cxnLst/>
            <a:rect l="l" t="t" r="r" b="b"/>
            <a:pathLst>
              <a:path w="20457" h="9788" extrusionOk="0">
                <a:moveTo>
                  <a:pt x="1" y="0"/>
                </a:moveTo>
                <a:lnTo>
                  <a:pt x="1" y="9788"/>
                </a:lnTo>
                <a:lnTo>
                  <a:pt x="20457" y="9788"/>
                </a:lnTo>
                <a:lnTo>
                  <a:pt x="20457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7" name="Google Shape;1227;p15"/>
          <p:cNvSpPr/>
          <p:nvPr/>
        </p:nvSpPr>
        <p:spPr>
          <a:xfrm>
            <a:off x="8102452" y="4255273"/>
            <a:ext cx="552390" cy="265138"/>
          </a:xfrm>
          <a:custGeom>
            <a:avLst/>
            <a:gdLst/>
            <a:ahLst/>
            <a:cxnLst/>
            <a:rect l="l" t="t" r="r" b="b"/>
            <a:pathLst>
              <a:path w="20457" h="9819" extrusionOk="0">
                <a:moveTo>
                  <a:pt x="0" y="0"/>
                </a:moveTo>
                <a:lnTo>
                  <a:pt x="0" y="9818"/>
                </a:lnTo>
                <a:lnTo>
                  <a:pt x="20456" y="9818"/>
                </a:lnTo>
                <a:lnTo>
                  <a:pt x="20456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8" name="Google Shape;1228;p15"/>
          <p:cNvSpPr/>
          <p:nvPr/>
        </p:nvSpPr>
        <p:spPr>
          <a:xfrm>
            <a:off x="7676502" y="4578398"/>
            <a:ext cx="552390" cy="265138"/>
          </a:xfrm>
          <a:custGeom>
            <a:avLst/>
            <a:gdLst/>
            <a:ahLst/>
            <a:cxnLst/>
            <a:rect l="l" t="t" r="r" b="b"/>
            <a:pathLst>
              <a:path w="20457" h="9819" extrusionOk="0">
                <a:moveTo>
                  <a:pt x="0" y="0"/>
                </a:moveTo>
                <a:lnTo>
                  <a:pt x="0" y="9818"/>
                </a:lnTo>
                <a:lnTo>
                  <a:pt x="20456" y="9818"/>
                </a:lnTo>
                <a:lnTo>
                  <a:pt x="20456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9" name="Google Shape;1229;p15"/>
          <p:cNvSpPr txBox="1">
            <a:spLocks noGrp="1"/>
          </p:cNvSpPr>
          <p:nvPr>
            <p:ph type="title" hasCustomPrompt="1"/>
          </p:nvPr>
        </p:nvSpPr>
        <p:spPr>
          <a:xfrm>
            <a:off x="2592040" y="1470823"/>
            <a:ext cx="984900" cy="4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600">
                <a:solidFill>
                  <a:schemeClr val="lt2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30" name="Google Shape;1230;p15"/>
          <p:cNvSpPr txBox="1">
            <a:spLocks noGrp="1"/>
          </p:cNvSpPr>
          <p:nvPr>
            <p:ph type="title" idx="2"/>
          </p:nvPr>
        </p:nvSpPr>
        <p:spPr>
          <a:xfrm>
            <a:off x="1895740" y="1952300"/>
            <a:ext cx="2377500" cy="3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chemeClr val="lt2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231" name="Google Shape;1231;p15"/>
          <p:cNvSpPr txBox="1">
            <a:spLocks noGrp="1"/>
          </p:cNvSpPr>
          <p:nvPr>
            <p:ph type="subTitle" idx="1"/>
          </p:nvPr>
        </p:nvSpPr>
        <p:spPr>
          <a:xfrm>
            <a:off x="1895740" y="2308375"/>
            <a:ext cx="2377500" cy="59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>
                <a:solidFill>
                  <a:schemeClr val="lt1"/>
                </a:solidFill>
                <a:latin typeface="Ropa Sans"/>
                <a:ea typeface="Ropa Sans"/>
                <a:cs typeface="Ropa Sans"/>
                <a:sym typeface="Ropa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232" name="Google Shape;1232;p15"/>
          <p:cNvSpPr txBox="1">
            <a:spLocks noGrp="1"/>
          </p:cNvSpPr>
          <p:nvPr>
            <p:ph type="title" idx="3" hasCustomPrompt="1"/>
          </p:nvPr>
        </p:nvSpPr>
        <p:spPr>
          <a:xfrm>
            <a:off x="5567060" y="1470825"/>
            <a:ext cx="984900" cy="4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600">
                <a:solidFill>
                  <a:schemeClr val="lt2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33" name="Google Shape;1233;p15"/>
          <p:cNvSpPr txBox="1">
            <a:spLocks noGrp="1"/>
          </p:cNvSpPr>
          <p:nvPr>
            <p:ph type="title" idx="4"/>
          </p:nvPr>
        </p:nvSpPr>
        <p:spPr>
          <a:xfrm>
            <a:off x="4870760" y="1953375"/>
            <a:ext cx="2377500" cy="3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chemeClr val="lt2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234" name="Google Shape;1234;p15"/>
          <p:cNvSpPr txBox="1">
            <a:spLocks noGrp="1"/>
          </p:cNvSpPr>
          <p:nvPr>
            <p:ph type="subTitle" idx="5"/>
          </p:nvPr>
        </p:nvSpPr>
        <p:spPr>
          <a:xfrm>
            <a:off x="4870760" y="2311100"/>
            <a:ext cx="2377500" cy="59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>
                <a:solidFill>
                  <a:schemeClr val="lt1"/>
                </a:solidFill>
                <a:latin typeface="Ropa Sans"/>
                <a:ea typeface="Ropa Sans"/>
                <a:cs typeface="Ropa Sans"/>
                <a:sym typeface="Ropa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235" name="Google Shape;1235;p15"/>
          <p:cNvSpPr txBox="1">
            <a:spLocks noGrp="1"/>
          </p:cNvSpPr>
          <p:nvPr>
            <p:ph type="title" idx="6" hasCustomPrompt="1"/>
          </p:nvPr>
        </p:nvSpPr>
        <p:spPr>
          <a:xfrm>
            <a:off x="2592040" y="3137025"/>
            <a:ext cx="984900" cy="4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600">
                <a:solidFill>
                  <a:schemeClr val="lt2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36" name="Google Shape;1236;p15"/>
          <p:cNvSpPr txBox="1">
            <a:spLocks noGrp="1"/>
          </p:cNvSpPr>
          <p:nvPr>
            <p:ph type="title" idx="7"/>
          </p:nvPr>
        </p:nvSpPr>
        <p:spPr>
          <a:xfrm>
            <a:off x="1895740" y="3622000"/>
            <a:ext cx="2377500" cy="35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chemeClr val="lt2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237" name="Google Shape;1237;p15"/>
          <p:cNvSpPr txBox="1">
            <a:spLocks noGrp="1"/>
          </p:cNvSpPr>
          <p:nvPr>
            <p:ph type="subTitle" idx="8"/>
          </p:nvPr>
        </p:nvSpPr>
        <p:spPr>
          <a:xfrm>
            <a:off x="1895740" y="3979725"/>
            <a:ext cx="2377500" cy="59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>
                <a:solidFill>
                  <a:schemeClr val="lt1"/>
                </a:solidFill>
                <a:latin typeface="Ropa Sans"/>
                <a:ea typeface="Ropa Sans"/>
                <a:cs typeface="Ropa Sans"/>
                <a:sym typeface="Ropa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238" name="Google Shape;1238;p15"/>
          <p:cNvSpPr txBox="1">
            <a:spLocks noGrp="1"/>
          </p:cNvSpPr>
          <p:nvPr>
            <p:ph type="title" idx="9" hasCustomPrompt="1"/>
          </p:nvPr>
        </p:nvSpPr>
        <p:spPr>
          <a:xfrm>
            <a:off x="5567060" y="3139173"/>
            <a:ext cx="984900" cy="4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600">
                <a:solidFill>
                  <a:schemeClr val="lt2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39" name="Google Shape;1239;p15"/>
          <p:cNvSpPr txBox="1">
            <a:spLocks noGrp="1"/>
          </p:cNvSpPr>
          <p:nvPr>
            <p:ph type="title" idx="13"/>
          </p:nvPr>
        </p:nvSpPr>
        <p:spPr>
          <a:xfrm>
            <a:off x="4870760" y="3623075"/>
            <a:ext cx="2377500" cy="35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chemeClr val="lt2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240" name="Google Shape;1240;p15"/>
          <p:cNvSpPr txBox="1">
            <a:spLocks noGrp="1"/>
          </p:cNvSpPr>
          <p:nvPr>
            <p:ph type="subTitle" idx="14"/>
          </p:nvPr>
        </p:nvSpPr>
        <p:spPr>
          <a:xfrm>
            <a:off x="4870760" y="3980800"/>
            <a:ext cx="2377500" cy="59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>
                <a:solidFill>
                  <a:schemeClr val="lt1"/>
                </a:solidFill>
                <a:latin typeface="Ropa Sans"/>
                <a:ea typeface="Ropa Sans"/>
                <a:cs typeface="Ropa Sans"/>
                <a:sym typeface="Ropa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241" name="Google Shape;1241;p15"/>
          <p:cNvSpPr txBox="1">
            <a:spLocks noGrp="1"/>
          </p:cNvSpPr>
          <p:nvPr>
            <p:ph type="title" idx="15"/>
          </p:nvPr>
        </p:nvSpPr>
        <p:spPr>
          <a:xfrm>
            <a:off x="714600" y="445025"/>
            <a:ext cx="7708500" cy="45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600">
                <a:solidFill>
                  <a:schemeClr val="lt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  <a:latin typeface="Ropa Sans"/>
                <a:ea typeface="Ropa Sans"/>
                <a:cs typeface="Ropa Sans"/>
                <a:sym typeface="Ropa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lt1"/>
                </a:solidFill>
                <a:latin typeface="Ropa Sans"/>
                <a:ea typeface="Ropa Sans"/>
                <a:cs typeface="Ropa Sans"/>
                <a:sym typeface="Ropa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lt1"/>
                </a:solidFill>
                <a:latin typeface="Ropa Sans"/>
                <a:ea typeface="Ropa Sans"/>
                <a:cs typeface="Ropa Sans"/>
                <a:sym typeface="Ropa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lt1"/>
                </a:solidFill>
                <a:latin typeface="Ropa Sans"/>
                <a:ea typeface="Ropa Sans"/>
                <a:cs typeface="Ropa Sans"/>
                <a:sym typeface="Ropa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lt1"/>
                </a:solidFill>
                <a:latin typeface="Ropa Sans"/>
                <a:ea typeface="Ropa Sans"/>
                <a:cs typeface="Ropa Sans"/>
                <a:sym typeface="Ropa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lt1"/>
                </a:solidFill>
                <a:latin typeface="Ropa Sans"/>
                <a:ea typeface="Ropa Sans"/>
                <a:cs typeface="Ropa Sans"/>
                <a:sym typeface="Ropa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lt1"/>
                </a:solidFill>
                <a:latin typeface="Ropa Sans"/>
                <a:ea typeface="Ropa Sans"/>
                <a:cs typeface="Ropa Sans"/>
                <a:sym typeface="Ropa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lt1"/>
                </a:solidFill>
                <a:latin typeface="Ropa Sans"/>
                <a:ea typeface="Ropa Sans"/>
                <a:cs typeface="Ropa Sans"/>
                <a:sym typeface="Ropa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lt1"/>
                </a:solidFill>
                <a:latin typeface="Ropa Sans"/>
                <a:ea typeface="Ropa Sans"/>
                <a:cs typeface="Ropa Sans"/>
                <a:sym typeface="Ropa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6" r:id="rId5"/>
    <p:sldLayoutId id="2147483659" r:id="rId6"/>
    <p:sldLayoutId id="2147483660" r:id="rId7"/>
    <p:sldLayoutId id="2147483661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" name="Google Shape;1833;p29"/>
          <p:cNvSpPr txBox="1">
            <a:spLocks noGrp="1"/>
          </p:cNvSpPr>
          <p:nvPr>
            <p:ph type="ctrTitle"/>
          </p:nvPr>
        </p:nvSpPr>
        <p:spPr>
          <a:xfrm>
            <a:off x="1506645" y="1352942"/>
            <a:ext cx="6153900" cy="22025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tr-TR" sz="7200" dirty="0" smtClean="0">
                <a:solidFill>
                  <a:schemeClr val="dk1"/>
                </a:solidFill>
              </a:rPr>
              <a:t>LGS’YE </a:t>
            </a:r>
            <a:r>
              <a:rPr lang="tr-TR" sz="7200" dirty="0" err="1" smtClean="0">
                <a:solidFill>
                  <a:schemeClr val="dk1"/>
                </a:solidFill>
              </a:rPr>
              <a:t>VERiMLi</a:t>
            </a:r>
            <a:r>
              <a:rPr lang="tr-TR" sz="7200" dirty="0" smtClean="0">
                <a:solidFill>
                  <a:schemeClr val="dk1"/>
                </a:solidFill>
              </a:rPr>
              <a:t> ÇALISIYORUM !</a:t>
            </a:r>
            <a:endParaRPr sz="7200" dirty="0">
              <a:solidFill>
                <a:schemeClr val="dk1"/>
              </a:solidFill>
            </a:endParaRPr>
          </a:p>
        </p:txBody>
      </p:sp>
      <p:sp>
        <p:nvSpPr>
          <p:cNvPr id="5" name="Google Shape;1833;p29"/>
          <p:cNvSpPr txBox="1">
            <a:spLocks/>
          </p:cNvSpPr>
          <p:nvPr/>
        </p:nvSpPr>
        <p:spPr>
          <a:xfrm>
            <a:off x="2946674" y="2727655"/>
            <a:ext cx="1494702" cy="939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hlink"/>
              </a:buClr>
              <a:buSzPts val="1100"/>
            </a:pPr>
            <a:r>
              <a:rPr lang="tr-TR" sz="5400" dirty="0" smtClean="0"/>
              <a:t>.</a:t>
            </a:r>
            <a:endParaRPr lang="tr-TR" sz="54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137" y="4208103"/>
            <a:ext cx="652340" cy="635899"/>
          </a:xfrm>
          <a:prstGeom prst="rect">
            <a:avLst/>
          </a:prstGeom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" name="Google Shape;1833;p29"/>
          <p:cNvSpPr txBox="1">
            <a:spLocks noGrp="1"/>
          </p:cNvSpPr>
          <p:nvPr>
            <p:ph type="ctrTitle"/>
          </p:nvPr>
        </p:nvSpPr>
        <p:spPr>
          <a:xfrm>
            <a:off x="1506645" y="1352942"/>
            <a:ext cx="6153900" cy="22025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tr-TR" sz="7200" dirty="0" smtClean="0">
                <a:solidFill>
                  <a:schemeClr val="dk1"/>
                </a:solidFill>
              </a:rPr>
              <a:t>LGS’YE </a:t>
            </a:r>
            <a:r>
              <a:rPr lang="tr-TR" sz="7200" dirty="0" err="1" smtClean="0">
                <a:solidFill>
                  <a:schemeClr val="dk1"/>
                </a:solidFill>
              </a:rPr>
              <a:t>VERiMLi</a:t>
            </a:r>
            <a:r>
              <a:rPr lang="tr-TR" sz="7200" dirty="0" smtClean="0">
                <a:solidFill>
                  <a:schemeClr val="dk1"/>
                </a:solidFill>
              </a:rPr>
              <a:t> ÇALISIYORUM !</a:t>
            </a:r>
            <a:endParaRPr sz="7200" dirty="0">
              <a:solidFill>
                <a:schemeClr val="dk1"/>
              </a:solidFill>
            </a:endParaRPr>
          </a:p>
        </p:txBody>
      </p:sp>
      <p:sp>
        <p:nvSpPr>
          <p:cNvPr id="5" name="Google Shape;1833;p29"/>
          <p:cNvSpPr txBox="1">
            <a:spLocks/>
          </p:cNvSpPr>
          <p:nvPr/>
        </p:nvSpPr>
        <p:spPr>
          <a:xfrm>
            <a:off x="2946674" y="2727655"/>
            <a:ext cx="1494702" cy="939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hlink"/>
              </a:buClr>
              <a:buSzPts val="1100"/>
            </a:pPr>
            <a:r>
              <a:rPr lang="tr-TR" sz="5400" dirty="0" smtClean="0"/>
              <a:t>.</a:t>
            </a:r>
            <a:endParaRPr lang="tr-TR" sz="54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137" y="4208103"/>
            <a:ext cx="652340" cy="63589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75467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2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Google Shape;2073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600" dirty="0" smtClean="0"/>
              <a:t>HEDEF </a:t>
            </a:r>
            <a:r>
              <a:rPr lang="tr-TR" sz="3600" dirty="0" err="1" smtClean="0"/>
              <a:t>BELiRLE</a:t>
            </a:r>
            <a:endParaRPr sz="3600" dirty="0"/>
          </a:p>
        </p:txBody>
      </p:sp>
      <p:sp>
        <p:nvSpPr>
          <p:cNvPr id="2106" name="Google Shape;2106;p39"/>
          <p:cNvSpPr txBox="1">
            <a:spLocks noGrp="1"/>
          </p:cNvSpPr>
          <p:nvPr>
            <p:ph type="subTitle" idx="3"/>
          </p:nvPr>
        </p:nvSpPr>
        <p:spPr>
          <a:xfrm>
            <a:off x="3946849" y="1922108"/>
            <a:ext cx="4991877" cy="19780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tr-TR" sz="2200" dirty="0" smtClean="0">
                <a:latin typeface="Arial" pitchFamily="34" charset="0"/>
                <a:ea typeface="Roboto" charset="0"/>
                <a:cs typeface="Arial" pitchFamily="34" charset="0"/>
              </a:rPr>
              <a:t>Hedefi olan bir çalışma sürekli ilerler.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tr-TR" sz="2200" dirty="0" smtClean="0">
                <a:latin typeface="Arial" pitchFamily="34" charset="0"/>
                <a:ea typeface="Roboto" charset="0"/>
                <a:cs typeface="Arial" pitchFamily="34" charset="0"/>
              </a:rPr>
              <a:t>Kendinize gitmek istediğiniz liselerden oluşan bir hedef listesi hazırlayın.</a:t>
            </a:r>
            <a:endParaRPr sz="2200" dirty="0">
              <a:latin typeface="Arial" pitchFamily="34" charset="0"/>
              <a:ea typeface="Roboto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9" name="Google Shape;1839;p30"/>
          <p:cNvSpPr txBox="1">
            <a:spLocks noGrp="1"/>
          </p:cNvSpPr>
          <p:nvPr>
            <p:ph type="title"/>
          </p:nvPr>
        </p:nvSpPr>
        <p:spPr>
          <a:xfrm>
            <a:off x="727080" y="519670"/>
            <a:ext cx="7708500" cy="49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tr-TR" sz="3600" dirty="0" smtClean="0"/>
              <a:t>HEDEF </a:t>
            </a:r>
            <a:r>
              <a:rPr lang="tr-TR" sz="3600" dirty="0" err="1" smtClean="0"/>
              <a:t>LiSTESi</a:t>
            </a:r>
            <a:endParaRPr sz="3600" dirty="0"/>
          </a:p>
        </p:txBody>
      </p:sp>
      <p:sp>
        <p:nvSpPr>
          <p:cNvPr id="1840" name="Google Shape;1840;p30"/>
          <p:cNvSpPr txBox="1">
            <a:spLocks noGrp="1"/>
          </p:cNvSpPr>
          <p:nvPr>
            <p:ph type="body" idx="1"/>
          </p:nvPr>
        </p:nvSpPr>
        <p:spPr>
          <a:xfrm>
            <a:off x="943800" y="1152475"/>
            <a:ext cx="7256400" cy="318626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tr-TR" sz="22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Hem merkezi hem yerel yerleştirme ile öğrenci alan okullar için liste yapın.</a:t>
            </a:r>
          </a:p>
          <a:p>
            <a:pPr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tr-TR" sz="2200" dirty="0" smtClean="0">
                <a:latin typeface="Arial" pitchFamily="34" charset="0"/>
                <a:cs typeface="Arial" pitchFamily="34" charset="0"/>
              </a:rPr>
              <a:t>Listenizi yaparken gerçekçi olun.</a:t>
            </a:r>
          </a:p>
          <a:p>
            <a:pPr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tr-TR" sz="22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Listenizi her gün görebileceğiniz bir yere asın.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2" name="Google Shape;1862;p32"/>
          <p:cNvSpPr txBox="1">
            <a:spLocks noGrp="1"/>
          </p:cNvSpPr>
          <p:nvPr>
            <p:ph type="subTitle" idx="1"/>
          </p:nvPr>
        </p:nvSpPr>
        <p:spPr>
          <a:xfrm>
            <a:off x="647939" y="1664840"/>
            <a:ext cx="3886740" cy="25992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9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Planlı çalışmak bizi düzene, düzende verimli çalışmaya ulaştırır.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9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Uyandığınız zaman bugün hangi derse çalışsam, kaç soru çözsem diye düşünmeyin! Her gün için yapacaklarınız planlanmış olsun.</a:t>
            </a:r>
            <a:endParaRPr sz="19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3" name="Google Shape;1863;p32"/>
          <p:cNvSpPr txBox="1">
            <a:spLocks noGrp="1"/>
          </p:cNvSpPr>
          <p:nvPr>
            <p:ph type="title"/>
          </p:nvPr>
        </p:nvSpPr>
        <p:spPr>
          <a:xfrm>
            <a:off x="1319742" y="1103425"/>
            <a:ext cx="3065700" cy="5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tr-TR" sz="3600" dirty="0" smtClean="0"/>
              <a:t>PLANLAMA YAP</a:t>
            </a:r>
            <a:endParaRPr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2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8" name="Google Shape;2138;p42"/>
          <p:cNvSpPr txBox="1">
            <a:spLocks noGrp="1"/>
          </p:cNvSpPr>
          <p:nvPr>
            <p:ph type="subTitle" idx="1"/>
          </p:nvPr>
        </p:nvSpPr>
        <p:spPr>
          <a:xfrm>
            <a:off x="643812" y="1542031"/>
            <a:ext cx="5253135" cy="275938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200" dirty="0" smtClean="0">
                <a:latin typeface="Arial" pitchFamily="34" charset="0"/>
                <a:cs typeface="Arial" pitchFamily="34" charset="0"/>
              </a:rPr>
              <a:t>Motive olmak için konu ilerleyişinizi, soru çözüm sayınızı yada deneme sınavı sonuçlarınızı net şekilde görebilmeniz gerekir.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200" dirty="0">
              <a:latin typeface="Arial" pitchFamily="34" charset="0"/>
              <a:cs typeface="Arial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200" dirty="0" smtClean="0">
                <a:latin typeface="Arial" pitchFamily="34" charset="0"/>
                <a:cs typeface="Arial" pitchFamily="34" charset="0"/>
              </a:rPr>
              <a:t>Unutmayın! İnsan zihni hep olumsuzu görür. Zihninize olumlu sonuçlarınızı gösterin.</a:t>
            </a:r>
            <a:endParaRPr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Google Shape;1863;p32"/>
          <p:cNvSpPr txBox="1">
            <a:spLocks noGrp="1"/>
          </p:cNvSpPr>
          <p:nvPr>
            <p:ph type="title"/>
          </p:nvPr>
        </p:nvSpPr>
        <p:spPr>
          <a:xfrm>
            <a:off x="582624" y="506266"/>
            <a:ext cx="5575580" cy="5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tr-TR" sz="3600" dirty="0" err="1" smtClean="0">
                <a:solidFill>
                  <a:srgbClr val="353431"/>
                </a:solidFill>
              </a:rPr>
              <a:t>iLERLEYiSiNi</a:t>
            </a:r>
            <a:r>
              <a:rPr lang="tr-TR" sz="3600" dirty="0" smtClean="0">
                <a:solidFill>
                  <a:srgbClr val="353431"/>
                </a:solidFill>
              </a:rPr>
              <a:t> </a:t>
            </a:r>
            <a:r>
              <a:rPr lang="tr-TR" sz="3600" dirty="0" err="1" smtClean="0">
                <a:solidFill>
                  <a:srgbClr val="353431"/>
                </a:solidFill>
              </a:rPr>
              <a:t>NETLESTiR</a:t>
            </a:r>
            <a:r>
              <a:rPr lang="tr-TR" sz="3600" dirty="0" smtClean="0">
                <a:solidFill>
                  <a:srgbClr val="353431"/>
                </a:solidFill>
              </a:rPr>
              <a:t>!</a:t>
            </a:r>
            <a:endParaRPr sz="3600" dirty="0">
              <a:solidFill>
                <a:srgbClr val="353431"/>
              </a:solidFill>
            </a:endParaRPr>
          </a:p>
        </p:txBody>
      </p:sp>
      <p:sp>
        <p:nvSpPr>
          <p:cNvPr id="6" name="Google Shape;1863;p32"/>
          <p:cNvSpPr txBox="1">
            <a:spLocks/>
          </p:cNvSpPr>
          <p:nvPr/>
        </p:nvSpPr>
        <p:spPr>
          <a:xfrm>
            <a:off x="2199934" y="667993"/>
            <a:ext cx="645907" cy="507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rial"/>
              <a:buNone/>
              <a:defRPr sz="10700" b="0" i="0" u="none" strike="noStrike" cap="none">
                <a:solidFill>
                  <a:schemeClr val="accent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hlink"/>
              </a:buClr>
              <a:buSzPts val="1100"/>
            </a:pPr>
            <a:r>
              <a:rPr lang="tr-TR" sz="3200" dirty="0" smtClean="0">
                <a:solidFill>
                  <a:srgbClr val="353431"/>
                </a:solidFill>
              </a:rPr>
              <a:t>.</a:t>
            </a:r>
            <a:endParaRPr lang="tr-TR" sz="4000" dirty="0">
              <a:solidFill>
                <a:srgbClr val="353431"/>
              </a:solidFill>
            </a:endParaRPr>
          </a:p>
        </p:txBody>
      </p:sp>
      <p:sp>
        <p:nvSpPr>
          <p:cNvPr id="7" name="Google Shape;1863;p32"/>
          <p:cNvSpPr txBox="1">
            <a:spLocks/>
          </p:cNvSpPr>
          <p:nvPr/>
        </p:nvSpPr>
        <p:spPr>
          <a:xfrm>
            <a:off x="4143819" y="658662"/>
            <a:ext cx="645907" cy="507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rial"/>
              <a:buNone/>
              <a:defRPr sz="10700" b="0" i="0" u="none" strike="noStrike" cap="none">
                <a:solidFill>
                  <a:schemeClr val="accent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hlink"/>
              </a:buClr>
              <a:buSzPts val="1100"/>
            </a:pPr>
            <a:r>
              <a:rPr lang="tr-TR" sz="3200" dirty="0" smtClean="0">
                <a:solidFill>
                  <a:srgbClr val="353431"/>
                </a:solidFill>
              </a:rPr>
              <a:t>.</a:t>
            </a:r>
            <a:endParaRPr lang="tr-TR" sz="4000" dirty="0">
              <a:solidFill>
                <a:srgbClr val="35343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" name="Google Shape;1845;p31"/>
          <p:cNvSpPr txBox="1">
            <a:spLocks noGrp="1"/>
          </p:cNvSpPr>
          <p:nvPr>
            <p:ph type="title" idx="15"/>
          </p:nvPr>
        </p:nvSpPr>
        <p:spPr>
          <a:xfrm>
            <a:off x="686608" y="594315"/>
            <a:ext cx="7708500" cy="45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600" dirty="0" smtClean="0"/>
              <a:t>ÇALISMA ORTAMINI DUZENLE</a:t>
            </a:r>
            <a:endParaRPr sz="3600" dirty="0"/>
          </a:p>
        </p:txBody>
      </p:sp>
      <p:sp>
        <p:nvSpPr>
          <p:cNvPr id="27" name="Google Shape;1845;p31"/>
          <p:cNvSpPr txBox="1">
            <a:spLocks noGrp="1"/>
          </p:cNvSpPr>
          <p:nvPr>
            <p:ph type="title" idx="15"/>
          </p:nvPr>
        </p:nvSpPr>
        <p:spPr>
          <a:xfrm>
            <a:off x="1921363" y="718721"/>
            <a:ext cx="1801556" cy="4382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800" dirty="0" smtClean="0"/>
              <a:t>.</a:t>
            </a:r>
            <a:endParaRPr sz="2800" dirty="0"/>
          </a:p>
        </p:txBody>
      </p:sp>
      <p:sp>
        <p:nvSpPr>
          <p:cNvPr id="28" name="Google Shape;1845;p31"/>
          <p:cNvSpPr txBox="1">
            <a:spLocks noGrp="1"/>
          </p:cNvSpPr>
          <p:nvPr>
            <p:ph type="title" idx="15"/>
          </p:nvPr>
        </p:nvSpPr>
        <p:spPr>
          <a:xfrm>
            <a:off x="4994248" y="236639"/>
            <a:ext cx="1801556" cy="4382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800" dirty="0" smtClean="0"/>
              <a:t>..</a:t>
            </a:r>
            <a:endParaRPr sz="2800" dirty="0"/>
          </a:p>
        </p:txBody>
      </p:sp>
      <p:sp>
        <p:nvSpPr>
          <p:cNvPr id="29" name="Google Shape;2138;p42"/>
          <p:cNvSpPr txBox="1">
            <a:spLocks noGrp="1"/>
          </p:cNvSpPr>
          <p:nvPr>
            <p:ph type="subTitle" idx="1"/>
          </p:nvPr>
        </p:nvSpPr>
        <p:spPr>
          <a:xfrm>
            <a:off x="1231641" y="1579353"/>
            <a:ext cx="6400800" cy="313260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200" dirty="0" smtClean="0">
                <a:latin typeface="Arial" pitchFamily="34" charset="0"/>
                <a:cs typeface="Arial" pitchFamily="34" charset="0"/>
              </a:rPr>
              <a:t>Ders çalışırken telefonunuzun ışığı yanmasın, tabletinizden bildirim sesi gelmesin!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tr-TR" sz="2200" dirty="0">
              <a:latin typeface="Arial" pitchFamily="34" charset="0"/>
              <a:cs typeface="Arial" pitchFamily="34" charset="0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200" dirty="0" smtClean="0">
                <a:latin typeface="Arial" pitchFamily="34" charset="0"/>
                <a:cs typeface="Arial" pitchFamily="34" charset="0"/>
              </a:rPr>
              <a:t>Ders çalışma masanızda sadece çalışacağınız derse ait kitap, defter ve kalem, silgi gibi araçlara yer verin. Çalışacağınız dersin dışındaki tüm araç gereçleri ders çalışmaya başlamadan önce masanızdan kaldırın.</a:t>
            </a:r>
            <a:endParaRPr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" name="Google Shape;1845;p31"/>
          <p:cNvSpPr txBox="1">
            <a:spLocks noGrp="1"/>
          </p:cNvSpPr>
          <p:nvPr>
            <p:ph type="title" idx="15"/>
          </p:nvPr>
        </p:nvSpPr>
        <p:spPr>
          <a:xfrm>
            <a:off x="686608" y="594315"/>
            <a:ext cx="7708500" cy="45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600" dirty="0" smtClean="0"/>
              <a:t>ÇALISMA ORTAMINI DUZENLE</a:t>
            </a:r>
            <a:endParaRPr sz="3600" dirty="0"/>
          </a:p>
        </p:txBody>
      </p:sp>
      <p:sp>
        <p:nvSpPr>
          <p:cNvPr id="27" name="Google Shape;1845;p31"/>
          <p:cNvSpPr txBox="1">
            <a:spLocks noGrp="1"/>
          </p:cNvSpPr>
          <p:nvPr>
            <p:ph type="title" idx="15"/>
          </p:nvPr>
        </p:nvSpPr>
        <p:spPr>
          <a:xfrm>
            <a:off x="1921363" y="718721"/>
            <a:ext cx="1801556" cy="4382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800" dirty="0" smtClean="0"/>
              <a:t>.</a:t>
            </a:r>
            <a:endParaRPr sz="2800" dirty="0"/>
          </a:p>
        </p:txBody>
      </p:sp>
      <p:sp>
        <p:nvSpPr>
          <p:cNvPr id="28" name="Google Shape;1845;p31"/>
          <p:cNvSpPr txBox="1">
            <a:spLocks noGrp="1"/>
          </p:cNvSpPr>
          <p:nvPr>
            <p:ph type="title" idx="15"/>
          </p:nvPr>
        </p:nvSpPr>
        <p:spPr>
          <a:xfrm>
            <a:off x="4994248" y="236639"/>
            <a:ext cx="1801556" cy="4382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800" dirty="0" smtClean="0"/>
              <a:t>..</a:t>
            </a:r>
            <a:endParaRPr sz="2800" dirty="0"/>
          </a:p>
        </p:txBody>
      </p:sp>
      <p:sp>
        <p:nvSpPr>
          <p:cNvPr id="29" name="Google Shape;2138;p42"/>
          <p:cNvSpPr txBox="1">
            <a:spLocks noGrp="1"/>
          </p:cNvSpPr>
          <p:nvPr>
            <p:ph type="subTitle" idx="1"/>
          </p:nvPr>
        </p:nvSpPr>
        <p:spPr>
          <a:xfrm>
            <a:off x="1744825" y="1579353"/>
            <a:ext cx="5458408" cy="313260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200" dirty="0" smtClean="0">
                <a:latin typeface="Arial" pitchFamily="34" charset="0"/>
                <a:cs typeface="Arial" pitchFamily="34" charset="0"/>
              </a:rPr>
              <a:t>Düzenli odanda, düzenli çalış!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tr-TR" sz="2200" dirty="0">
              <a:latin typeface="Arial" pitchFamily="34" charset="0"/>
              <a:cs typeface="Arial" pitchFamily="34" charset="0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200" dirty="0" smtClean="0">
                <a:latin typeface="Arial" pitchFamily="34" charset="0"/>
                <a:cs typeface="Arial" pitchFamily="34" charset="0"/>
              </a:rPr>
              <a:t>Ders çalışma ortamının düzenli olması derse olan konsantrasyonunuzu arttıracaktır. Çalışma odanızda dikkatinizi dağıtacak karmaşıklığa ve eşyalara yer vermeyin.</a:t>
            </a:r>
            <a:endParaRPr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8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" name="Google Shape;1973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MOLALARINDA </a:t>
            </a:r>
            <a:r>
              <a:rPr lang="tr-TR" dirty="0" err="1" smtClean="0"/>
              <a:t>ETKiLi</a:t>
            </a:r>
            <a:r>
              <a:rPr lang="tr-TR" dirty="0" smtClean="0"/>
              <a:t> </a:t>
            </a:r>
            <a:r>
              <a:rPr lang="tr-TR" dirty="0" err="1" smtClean="0"/>
              <a:t>DiNLEN</a:t>
            </a:r>
            <a:r>
              <a:rPr lang="tr-TR" dirty="0" smtClean="0"/>
              <a:t>!</a:t>
            </a:r>
            <a:endParaRPr dirty="0"/>
          </a:p>
        </p:txBody>
      </p:sp>
      <p:sp>
        <p:nvSpPr>
          <p:cNvPr id="1976" name="Google Shape;1976;p37"/>
          <p:cNvSpPr txBox="1">
            <a:spLocks noGrp="1"/>
          </p:cNvSpPr>
          <p:nvPr>
            <p:ph type="subTitle" idx="3"/>
          </p:nvPr>
        </p:nvSpPr>
        <p:spPr>
          <a:xfrm>
            <a:off x="884149" y="1231641"/>
            <a:ext cx="7149508" cy="351764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200" dirty="0" smtClean="0">
                <a:solidFill>
                  <a:srgbClr val="353431"/>
                </a:solidFill>
                <a:latin typeface="Arial" pitchFamily="34" charset="0"/>
                <a:cs typeface="Arial" pitchFamily="34" charset="0"/>
              </a:rPr>
              <a:t>Ders aralarında gerçekten dinlen!</a:t>
            </a:r>
            <a:endParaRPr lang="tr-TR" sz="2200" dirty="0">
              <a:solidFill>
                <a:srgbClr val="35343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200" dirty="0" smtClean="0">
                <a:solidFill>
                  <a:srgbClr val="353431"/>
                </a:solidFill>
                <a:latin typeface="Arial" pitchFamily="34" charset="0"/>
                <a:cs typeface="Arial" pitchFamily="34" charset="0"/>
              </a:rPr>
              <a:t>Molada telefonunuzdaki bildirimlere bakmayın gözlerini dinlendirin, televizyona koşmayın zihninizi dinlendirin…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200" dirty="0" smtClean="0">
              <a:solidFill>
                <a:srgbClr val="35343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200" dirty="0" smtClean="0">
                <a:solidFill>
                  <a:srgbClr val="353431"/>
                </a:solidFill>
                <a:latin typeface="Arial" pitchFamily="34" charset="0"/>
                <a:cs typeface="Arial" pitchFamily="34" charset="0"/>
              </a:rPr>
              <a:t>Molalarda çalışma odanızı havalandırın, elinizi yüzünüzü yıkayın, ihtiyaçlarınızı giderin ve temiz hava alın.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" name="Google Shape;1973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MOLALARINDA </a:t>
            </a:r>
            <a:r>
              <a:rPr lang="tr-TR" dirty="0" err="1" smtClean="0"/>
              <a:t>ETKiLi</a:t>
            </a:r>
            <a:r>
              <a:rPr lang="tr-TR" dirty="0" smtClean="0"/>
              <a:t> </a:t>
            </a:r>
            <a:r>
              <a:rPr lang="tr-TR" dirty="0" err="1" smtClean="0"/>
              <a:t>DiNLEN</a:t>
            </a:r>
            <a:r>
              <a:rPr lang="tr-TR" dirty="0" smtClean="0"/>
              <a:t>!</a:t>
            </a:r>
            <a:endParaRPr dirty="0"/>
          </a:p>
        </p:txBody>
      </p:sp>
      <p:sp>
        <p:nvSpPr>
          <p:cNvPr id="1976" name="Google Shape;1976;p37"/>
          <p:cNvSpPr txBox="1">
            <a:spLocks noGrp="1"/>
          </p:cNvSpPr>
          <p:nvPr>
            <p:ph type="subTitle" idx="3"/>
          </p:nvPr>
        </p:nvSpPr>
        <p:spPr>
          <a:xfrm>
            <a:off x="884149" y="1231641"/>
            <a:ext cx="7149508" cy="351764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200" b="1" dirty="0" smtClean="0">
                <a:solidFill>
                  <a:srgbClr val="353431"/>
                </a:solidFill>
                <a:latin typeface="Arial" pitchFamily="34" charset="0"/>
                <a:cs typeface="Arial" pitchFamily="34" charset="0"/>
              </a:rPr>
              <a:t>Etkili bir mola, yeniden başlayan çalışma için sizi zinde tutar. Etkili dinlenme olmazsa yeni çalışmaya yorgun başlarız ve daha çabuk yoruluruz.</a:t>
            </a:r>
            <a:endParaRPr sz="2200" b="1" dirty="0">
              <a:solidFill>
                <a:srgbClr val="35343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19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toon Graduation Project Defense by Slidesgo">
  <a:themeElements>
    <a:clrScheme name="Simple Light">
      <a:dk1>
        <a:srgbClr val="353431"/>
      </a:dk1>
      <a:lt1>
        <a:srgbClr val="FFFFFF"/>
      </a:lt1>
      <a:dk2>
        <a:srgbClr val="97C8BD"/>
      </a:dk2>
      <a:lt2>
        <a:srgbClr val="A7D3C7"/>
      </a:lt2>
      <a:accent1>
        <a:srgbClr val="32978B"/>
      </a:accent1>
      <a:accent2>
        <a:srgbClr val="FFB42E"/>
      </a:accent2>
      <a:accent3>
        <a:srgbClr val="D8941D"/>
      </a:accent3>
      <a:accent4>
        <a:srgbClr val="353431"/>
      </a:accent4>
      <a:accent5>
        <a:srgbClr val="D84C5D"/>
      </a:accent5>
      <a:accent6>
        <a:srgbClr val="C43D5B"/>
      </a:accent6>
      <a:hlink>
        <a:srgbClr val="35343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